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21"/>
  </p:notesMasterIdLst>
  <p:sldIdLst>
    <p:sldId id="256" r:id="rId4"/>
    <p:sldId id="262" r:id="rId5"/>
    <p:sldId id="413" r:id="rId6"/>
    <p:sldId id="422" r:id="rId7"/>
    <p:sldId id="414" r:id="rId8"/>
    <p:sldId id="420" r:id="rId9"/>
    <p:sldId id="415" r:id="rId10"/>
    <p:sldId id="261" r:id="rId11"/>
    <p:sldId id="264" r:id="rId12"/>
    <p:sldId id="416" r:id="rId13"/>
    <p:sldId id="417" r:id="rId14"/>
    <p:sldId id="418" r:id="rId15"/>
    <p:sldId id="419" r:id="rId16"/>
    <p:sldId id="421" r:id="rId17"/>
    <p:sldId id="423" r:id="rId18"/>
    <p:sldId id="302" r:id="rId19"/>
    <p:sldId id="260" r:id="rId20"/>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452" autoAdjust="0"/>
  </p:normalViewPr>
  <p:slideViewPr>
    <p:cSldViewPr snapToGrid="0">
      <p:cViewPr varScale="1">
        <p:scale>
          <a:sx n="88" d="100"/>
          <a:sy n="88" d="100"/>
        </p:scale>
        <p:origin x="1392" y="90"/>
      </p:cViewPr>
      <p:guideLst>
        <p:guide orient="horz" pos="254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46204F-8C5E-4F1A-9212-3F251765B965}" type="datetimeFigureOut">
              <a:rPr lang="ko-KR" altLang="en-US" smtClean="0"/>
              <a:t>2021-01-27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A17BC9-ECAB-4EF5-B75C-39DD9042A1D2}" type="slidenum">
              <a:rPr lang="ko-KR" altLang="en-US" smtClean="0"/>
              <a:t>‹#›</a:t>
            </a:fld>
            <a:endParaRPr lang="ko-KR" altLang="en-US"/>
          </a:p>
        </p:txBody>
      </p:sp>
    </p:spTree>
    <p:extLst>
      <p:ext uri="{BB962C8B-B14F-4D97-AF65-F5344CB8AC3E}">
        <p14:creationId xmlns:p14="http://schemas.microsoft.com/office/powerpoint/2010/main" val="282449543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model is still learning, more epochs needed</a:t>
            </a:r>
          </a:p>
        </p:txBody>
      </p:sp>
      <p:sp>
        <p:nvSpPr>
          <p:cNvPr id="4" name="Slide Number Placeholder 3"/>
          <p:cNvSpPr>
            <a:spLocks noGrp="1"/>
          </p:cNvSpPr>
          <p:nvPr>
            <p:ph type="sldNum" sz="quarter" idx="5"/>
          </p:nvPr>
        </p:nvSpPr>
        <p:spPr/>
        <p:txBody>
          <a:bodyPr/>
          <a:lstStyle/>
          <a:p>
            <a:fld id="{4EA17BC9-ECAB-4EF5-B75C-39DD9042A1D2}" type="slidenum">
              <a:rPr lang="ko-KR" altLang="en-US" smtClean="0"/>
              <a:t>9</a:t>
            </a:fld>
            <a:endParaRPr lang="ko-KR" altLang="en-US"/>
          </a:p>
        </p:txBody>
      </p:sp>
    </p:spTree>
    <p:extLst>
      <p:ext uri="{BB962C8B-B14F-4D97-AF65-F5344CB8AC3E}">
        <p14:creationId xmlns:p14="http://schemas.microsoft.com/office/powerpoint/2010/main" val="3229386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4EA17BC9-ECAB-4EF5-B75C-39DD9042A1D2}" type="slidenum">
              <a:rPr lang="ko-KR" altLang="en-US" smtClean="0"/>
              <a:t>11</a:t>
            </a:fld>
            <a:endParaRPr lang="ko-KR" altLang="en-US"/>
          </a:p>
        </p:txBody>
      </p:sp>
    </p:spTree>
    <p:extLst>
      <p:ext uri="{BB962C8B-B14F-4D97-AF65-F5344CB8AC3E}">
        <p14:creationId xmlns:p14="http://schemas.microsoft.com/office/powerpoint/2010/main" val="26054767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bg1">
            <a:lumMod val="95000"/>
            <a:alpha val="51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01320"/>
            <a:ext cx="12192000" cy="6055360"/>
          </a:xfrm>
          <a:prstGeom prst="rect">
            <a:avLst/>
          </a:prstGeom>
        </p:spPr>
      </p:pic>
      <p:sp>
        <p:nvSpPr>
          <p:cNvPr id="2" name="Rectangle 1"/>
          <p:cNvSpPr/>
          <p:nvPr userDrawn="1"/>
        </p:nvSpPr>
        <p:spPr>
          <a:xfrm>
            <a:off x="0" y="4026090"/>
            <a:ext cx="12191852" cy="2831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2" hasCustomPrompt="1"/>
          </p:nvPr>
        </p:nvSpPr>
        <p:spPr>
          <a:xfrm>
            <a:off x="-148" y="5663773"/>
            <a:ext cx="12192000" cy="432048"/>
          </a:xfrm>
          <a:prstGeom prst="rect">
            <a:avLst/>
          </a:prstGeom>
        </p:spPr>
        <p:txBody>
          <a:bodyPr anchor="ctr"/>
          <a:lstStyle>
            <a:lvl1pPr marL="0" indent="0" algn="ctr">
              <a:buNone/>
              <a:defRPr sz="180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148" y="4838062"/>
            <a:ext cx="12192000" cy="751121"/>
          </a:xfrm>
          <a:prstGeom prst="rect">
            <a:avLst/>
          </a:prstGeom>
        </p:spPr>
        <p:txBody>
          <a:bodyPr vert="horz" lIns="91440" tIns="45720" rIns="91440" bIns="45720" rtlCol="0" anchor="ctr">
            <a:noAutofit/>
          </a:bodyPr>
          <a:lstStyle>
            <a:lvl1pPr algn="ctr">
              <a:defRPr sz="5400">
                <a:solidFill>
                  <a:schemeClr val="bg1"/>
                </a:solidFill>
              </a:defRPr>
            </a:lvl1pPr>
          </a:lstStyle>
          <a:p>
            <a:r>
              <a:rPr lang="en-US" dirty="0"/>
              <a:t>Click to edit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56289" y="1431523"/>
            <a:ext cx="7696200" cy="3467100"/>
          </a:xfrm>
          <a:prstGeom prst="rect">
            <a:avLst/>
          </a:prstGeom>
        </p:spPr>
      </p:pic>
    </p:spTree>
    <p:extLst>
      <p:ext uri="{BB962C8B-B14F-4D97-AF65-F5344CB8AC3E}">
        <p14:creationId xmlns:p14="http://schemas.microsoft.com/office/powerpoint/2010/main" val="9367502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CAC2DF5-FE90-43B8-A1A1-57739C19FA1A}"/>
              </a:ext>
            </a:extLst>
          </p:cNvPr>
          <p:cNvSpPr>
            <a:spLocks noGrp="1"/>
          </p:cNvSpPr>
          <p:nvPr>
            <p:ph type="pic" idx="11" hasCustomPrompt="1"/>
          </p:nvPr>
        </p:nvSpPr>
        <p:spPr>
          <a:xfrm>
            <a:off x="7682029" y="446628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4C68C8AC-4682-4A0B-80C9-CCCB156C3995}"/>
              </a:ext>
            </a:extLst>
          </p:cNvPr>
          <p:cNvSpPr>
            <a:spLocks noGrp="1"/>
          </p:cNvSpPr>
          <p:nvPr>
            <p:ph type="pic" idx="12" hasCustomPrompt="1"/>
          </p:nvPr>
        </p:nvSpPr>
        <p:spPr>
          <a:xfrm>
            <a:off x="5569741" y="68736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D026C129-6044-4D96-8ABB-8D17DA0395A9}"/>
              </a:ext>
            </a:extLst>
          </p:cNvPr>
          <p:cNvSpPr>
            <a:spLocks noGrp="1"/>
          </p:cNvSpPr>
          <p:nvPr>
            <p:ph type="pic" idx="13" hasCustomPrompt="1"/>
          </p:nvPr>
        </p:nvSpPr>
        <p:spPr>
          <a:xfrm>
            <a:off x="7682029" y="257682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9260DCCD-2711-4D6D-8251-D95958320260}"/>
              </a:ext>
            </a:extLst>
          </p:cNvPr>
          <p:cNvSpPr>
            <a:spLocks noGrp="1"/>
          </p:cNvSpPr>
          <p:nvPr>
            <p:ph type="pic" idx="14" hasCustomPrompt="1"/>
          </p:nvPr>
        </p:nvSpPr>
        <p:spPr>
          <a:xfrm>
            <a:off x="5569741" y="257682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EF9F27E3-6113-4439-85E1-B6150C2B4B92}"/>
              </a:ext>
            </a:extLst>
          </p:cNvPr>
          <p:cNvSpPr>
            <a:spLocks noGrp="1"/>
          </p:cNvSpPr>
          <p:nvPr>
            <p:ph type="pic" idx="15" hasCustomPrompt="1"/>
          </p:nvPr>
        </p:nvSpPr>
        <p:spPr>
          <a:xfrm>
            <a:off x="5569741" y="446628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24016DE0-2401-4E09-9953-E90E98450950}"/>
              </a:ext>
            </a:extLst>
          </p:cNvPr>
          <p:cNvSpPr>
            <a:spLocks noGrp="1"/>
          </p:cNvSpPr>
          <p:nvPr>
            <p:ph type="pic" idx="16" hasCustomPrompt="1"/>
          </p:nvPr>
        </p:nvSpPr>
        <p:spPr>
          <a:xfrm>
            <a:off x="7682029" y="68736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6" name="Text Placeholder 9">
            <a:extLst>
              <a:ext uri="{FF2B5EF4-FFF2-40B4-BE49-F238E27FC236}">
                <a16:creationId xmlns:a16="http://schemas.microsoft.com/office/drawing/2014/main" id="{F9921C8E-9122-45F1-9875-E470BD3E97F6}"/>
              </a:ext>
            </a:extLst>
          </p:cNvPr>
          <p:cNvSpPr>
            <a:spLocks noGrp="1"/>
          </p:cNvSpPr>
          <p:nvPr>
            <p:ph type="body" sz="quarter" idx="10" hasCustomPrompt="1"/>
          </p:nvPr>
        </p:nvSpPr>
        <p:spPr>
          <a:xfrm>
            <a:off x="957943" y="255898"/>
            <a:ext cx="3065417" cy="1790616"/>
          </a:xfrm>
          <a:prstGeom prst="rect">
            <a:avLst/>
          </a:prstGeom>
        </p:spPr>
        <p:txBody>
          <a:bodyPr anchor="ctr"/>
          <a:lstStyle>
            <a:lvl1pPr marL="0" indent="0" algn="l">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95203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1_Images &amp; Contents Layout">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92D02361-0C45-400B-BDF2-41F5852C69A0}"/>
              </a:ext>
            </a:extLst>
          </p:cNvPr>
          <p:cNvSpPr>
            <a:spLocks noGrp="1"/>
          </p:cNvSpPr>
          <p:nvPr>
            <p:ph type="pic" idx="1" hasCustomPrompt="1"/>
          </p:nvPr>
        </p:nvSpPr>
        <p:spPr>
          <a:xfrm>
            <a:off x="1" y="69669"/>
            <a:ext cx="12191999" cy="6642417"/>
          </a:xfrm>
          <a:custGeom>
            <a:avLst/>
            <a:gdLst>
              <a:gd name="connsiteX0" fmla="*/ 2308091 w 12191999"/>
              <a:gd name="connsiteY0" fmla="*/ 6609373 h 6862263"/>
              <a:gd name="connsiteX1" fmla="*/ 2304105 w 12191999"/>
              <a:gd name="connsiteY1" fmla="*/ 6611293 h 6862263"/>
              <a:gd name="connsiteX2" fmla="*/ 2259698 w 12191999"/>
              <a:gd name="connsiteY2" fmla="*/ 6635821 h 6862263"/>
              <a:gd name="connsiteX3" fmla="*/ 2191317 w 12191999"/>
              <a:gd name="connsiteY3" fmla="*/ 6672946 h 6862263"/>
              <a:gd name="connsiteX4" fmla="*/ 2137244 w 12191999"/>
              <a:gd name="connsiteY4" fmla="*/ 6701086 h 6862263"/>
              <a:gd name="connsiteX5" fmla="*/ 2154012 w 12191999"/>
              <a:gd name="connsiteY5" fmla="*/ 6696147 h 6862263"/>
              <a:gd name="connsiteX6" fmla="*/ 2169308 w 12191999"/>
              <a:gd name="connsiteY6" fmla="*/ 6688781 h 6862263"/>
              <a:gd name="connsiteX7" fmla="*/ 2229389 w 12191999"/>
              <a:gd name="connsiteY7" fmla="*/ 6664024 h 6862263"/>
              <a:gd name="connsiteX8" fmla="*/ 2278328 w 12191999"/>
              <a:gd name="connsiteY8" fmla="*/ 6640451 h 6862263"/>
              <a:gd name="connsiteX9" fmla="*/ 2321750 w 12191999"/>
              <a:gd name="connsiteY9" fmla="*/ 6614303 h 6862263"/>
              <a:gd name="connsiteX10" fmla="*/ 2325713 w 12191999"/>
              <a:gd name="connsiteY10" fmla="*/ 6611816 h 6862263"/>
              <a:gd name="connsiteX11" fmla="*/ 2309126 w 12191999"/>
              <a:gd name="connsiteY11" fmla="*/ 6609989 h 6862263"/>
              <a:gd name="connsiteX12" fmla="*/ 2512692 w 12191999"/>
              <a:gd name="connsiteY12" fmla="*/ 6592555 h 6862263"/>
              <a:gd name="connsiteX13" fmla="*/ 2511764 w 12191999"/>
              <a:gd name="connsiteY13" fmla="*/ 6592989 h 6862263"/>
              <a:gd name="connsiteX14" fmla="*/ 2487790 w 12191999"/>
              <a:gd name="connsiteY14" fmla="*/ 6604537 h 6862263"/>
              <a:gd name="connsiteX15" fmla="*/ 2494569 w 12191999"/>
              <a:gd name="connsiteY15" fmla="*/ 6601818 h 6862263"/>
              <a:gd name="connsiteX16" fmla="*/ 7139575 w 12191999"/>
              <a:gd name="connsiteY16" fmla="*/ 6590926 h 6862263"/>
              <a:gd name="connsiteX17" fmla="*/ 7199077 w 12191999"/>
              <a:gd name="connsiteY17" fmla="*/ 6622171 h 6862263"/>
              <a:gd name="connsiteX18" fmla="*/ 7140494 w 12191999"/>
              <a:gd name="connsiteY18" fmla="*/ 6650114 h 6862263"/>
              <a:gd name="connsiteX19" fmla="*/ 7130042 w 12191999"/>
              <a:gd name="connsiteY19" fmla="*/ 6650609 h 6862263"/>
              <a:gd name="connsiteX20" fmla="*/ 7130042 w 12191999"/>
              <a:gd name="connsiteY20" fmla="*/ 6591473 h 6862263"/>
              <a:gd name="connsiteX21" fmla="*/ 2515657 w 12191999"/>
              <a:gd name="connsiteY21" fmla="*/ 6578481 h 6862263"/>
              <a:gd name="connsiteX22" fmla="*/ 2510425 w 12191999"/>
              <a:gd name="connsiteY22" fmla="*/ 6579923 h 6862263"/>
              <a:gd name="connsiteX23" fmla="*/ 2505070 w 12191999"/>
              <a:gd name="connsiteY23" fmla="*/ 6583655 h 6862263"/>
              <a:gd name="connsiteX24" fmla="*/ 2515033 w 12191999"/>
              <a:gd name="connsiteY24" fmla="*/ 6578856 h 6862263"/>
              <a:gd name="connsiteX25" fmla="*/ 4095628 w 12191999"/>
              <a:gd name="connsiteY25" fmla="*/ 6575659 h 6862263"/>
              <a:gd name="connsiteX26" fmla="*/ 4058462 w 12191999"/>
              <a:gd name="connsiteY26" fmla="*/ 6592989 h 6862263"/>
              <a:gd name="connsiteX27" fmla="*/ 4012580 w 12191999"/>
              <a:gd name="connsiteY27" fmla="*/ 6615089 h 6862263"/>
              <a:gd name="connsiteX28" fmla="*/ 4000572 w 12191999"/>
              <a:gd name="connsiteY28" fmla="*/ 6620469 h 6862263"/>
              <a:gd name="connsiteX29" fmla="*/ 4002054 w 12191999"/>
              <a:gd name="connsiteY29" fmla="*/ 6628752 h 6862263"/>
              <a:gd name="connsiteX30" fmla="*/ 4003374 w 12191999"/>
              <a:gd name="connsiteY30" fmla="*/ 6629517 h 6862263"/>
              <a:gd name="connsiteX31" fmla="*/ 4038418 w 12191999"/>
              <a:gd name="connsiteY31" fmla="*/ 6612060 h 6862263"/>
              <a:gd name="connsiteX32" fmla="*/ 4106728 w 12191999"/>
              <a:gd name="connsiteY32" fmla="*/ 6579156 h 6862263"/>
              <a:gd name="connsiteX33" fmla="*/ 4060526 w 12191999"/>
              <a:gd name="connsiteY33" fmla="*/ 6564603 h 6862263"/>
              <a:gd name="connsiteX34" fmla="*/ 4043103 w 12191999"/>
              <a:gd name="connsiteY34" fmla="*/ 6574226 h 6862263"/>
              <a:gd name="connsiteX35" fmla="*/ 4003489 w 12191999"/>
              <a:gd name="connsiteY35" fmla="*/ 6595733 h 6862263"/>
              <a:gd name="connsiteX36" fmla="*/ 3999589 w 12191999"/>
              <a:gd name="connsiteY36" fmla="*/ 6607871 h 6862263"/>
              <a:gd name="connsiteX37" fmla="*/ 4012794 w 12191999"/>
              <a:gd name="connsiteY37" fmla="*/ 6602429 h 6862263"/>
              <a:gd name="connsiteX38" fmla="*/ 4061732 w 12191999"/>
              <a:gd name="connsiteY38" fmla="*/ 6578856 h 6862263"/>
              <a:gd name="connsiteX39" fmla="*/ 4076859 w 12191999"/>
              <a:gd name="connsiteY39" fmla="*/ 6569748 h 6862263"/>
              <a:gd name="connsiteX40" fmla="*/ 4623198 w 12191999"/>
              <a:gd name="connsiteY40" fmla="*/ 6476866 h 6862263"/>
              <a:gd name="connsiteX41" fmla="*/ 4620940 w 12191999"/>
              <a:gd name="connsiteY41" fmla="*/ 6477953 h 6862263"/>
              <a:gd name="connsiteX42" fmla="*/ 4625783 w 12191999"/>
              <a:gd name="connsiteY42" fmla="*/ 6478179 h 6862263"/>
              <a:gd name="connsiteX43" fmla="*/ 4624021 w 12191999"/>
              <a:gd name="connsiteY43" fmla="*/ 6477425 h 6862263"/>
              <a:gd name="connsiteX44" fmla="*/ 2936928 w 12191999"/>
              <a:gd name="connsiteY44" fmla="*/ 6471897 h 6862263"/>
              <a:gd name="connsiteX45" fmla="*/ 2927334 w 12191999"/>
              <a:gd name="connsiteY45" fmla="*/ 6476519 h 6862263"/>
              <a:gd name="connsiteX46" fmla="*/ 2925456 w 12191999"/>
              <a:gd name="connsiteY46" fmla="*/ 6478189 h 6862263"/>
              <a:gd name="connsiteX47" fmla="*/ 2955905 w 12191999"/>
              <a:gd name="connsiteY47" fmla="*/ 6456202 h 6862263"/>
              <a:gd name="connsiteX48" fmla="*/ 2942406 w 12191999"/>
              <a:gd name="connsiteY48" fmla="*/ 6461174 h 6862263"/>
              <a:gd name="connsiteX49" fmla="*/ 2925042 w 12191999"/>
              <a:gd name="connsiteY49" fmla="*/ 6467044 h 6862263"/>
              <a:gd name="connsiteX50" fmla="*/ 2919357 w 12191999"/>
              <a:gd name="connsiteY50" fmla="*/ 6469898 h 6862263"/>
              <a:gd name="connsiteX51" fmla="*/ 2933068 w 12191999"/>
              <a:gd name="connsiteY51" fmla="*/ 6466433 h 6862263"/>
              <a:gd name="connsiteX52" fmla="*/ 4590787 w 12191999"/>
              <a:gd name="connsiteY52" fmla="*/ 6454905 h 6862263"/>
              <a:gd name="connsiteX53" fmla="*/ 4602061 w 12191999"/>
              <a:gd name="connsiteY53" fmla="*/ 6477072 h 6862263"/>
              <a:gd name="connsiteX54" fmla="*/ 4611262 w 12191999"/>
              <a:gd name="connsiteY54" fmla="*/ 6477502 h 6862263"/>
              <a:gd name="connsiteX55" fmla="*/ 4618249 w 12191999"/>
              <a:gd name="connsiteY55" fmla="*/ 6473514 h 6862263"/>
              <a:gd name="connsiteX56" fmla="*/ 2966972 w 12191999"/>
              <a:gd name="connsiteY56" fmla="*/ 6424360 h 6862263"/>
              <a:gd name="connsiteX57" fmla="*/ 2957994 w 12191999"/>
              <a:gd name="connsiteY57" fmla="*/ 6427743 h 6862263"/>
              <a:gd name="connsiteX58" fmla="*/ 2936173 w 12191999"/>
              <a:gd name="connsiteY58" fmla="*/ 6432499 h 6862263"/>
              <a:gd name="connsiteX59" fmla="*/ 2909734 w 12191999"/>
              <a:gd name="connsiteY59" fmla="*/ 6441048 h 6862263"/>
              <a:gd name="connsiteX60" fmla="*/ 2892366 w 12191999"/>
              <a:gd name="connsiteY60" fmla="*/ 6451508 h 6862263"/>
              <a:gd name="connsiteX61" fmla="*/ 2878547 w 12191999"/>
              <a:gd name="connsiteY61" fmla="*/ 6461304 h 6862263"/>
              <a:gd name="connsiteX62" fmla="*/ 2874889 w 12191999"/>
              <a:gd name="connsiteY62" fmla="*/ 6468296 h 6862263"/>
              <a:gd name="connsiteX63" fmla="*/ 2850421 w 12191999"/>
              <a:gd name="connsiteY63" fmla="*/ 6480086 h 6862263"/>
              <a:gd name="connsiteX64" fmla="*/ 2835726 w 12191999"/>
              <a:gd name="connsiteY64" fmla="*/ 6481930 h 6862263"/>
              <a:gd name="connsiteX65" fmla="*/ 2814806 w 12191999"/>
              <a:gd name="connsiteY65" fmla="*/ 6493053 h 6862263"/>
              <a:gd name="connsiteX66" fmla="*/ 2782637 w 12191999"/>
              <a:gd name="connsiteY66" fmla="*/ 6511689 h 6862263"/>
              <a:gd name="connsiteX67" fmla="*/ 2772968 w 12191999"/>
              <a:gd name="connsiteY67" fmla="*/ 6515299 h 6862263"/>
              <a:gd name="connsiteX68" fmla="*/ 2757290 w 12191999"/>
              <a:gd name="connsiteY68" fmla="*/ 6515527 h 6862263"/>
              <a:gd name="connsiteX69" fmla="*/ 2747131 w 12191999"/>
              <a:gd name="connsiteY69" fmla="*/ 6518328 h 6862263"/>
              <a:gd name="connsiteX70" fmla="*/ 2708244 w 12191999"/>
              <a:gd name="connsiteY70" fmla="*/ 6545431 h 6862263"/>
              <a:gd name="connsiteX71" fmla="*/ 2703110 w 12191999"/>
              <a:gd name="connsiteY71" fmla="*/ 6549996 h 6862263"/>
              <a:gd name="connsiteX72" fmla="*/ 2710211 w 12191999"/>
              <a:gd name="connsiteY72" fmla="*/ 6548669 h 6862263"/>
              <a:gd name="connsiteX73" fmla="*/ 2753527 w 12191999"/>
              <a:gd name="connsiteY73" fmla="*/ 6528851 h 6862263"/>
              <a:gd name="connsiteX74" fmla="*/ 2763195 w 12191999"/>
              <a:gd name="connsiteY74" fmla="*/ 6525240 h 6862263"/>
              <a:gd name="connsiteX75" fmla="*/ 2779962 w 12191999"/>
              <a:gd name="connsiteY75" fmla="*/ 6520302 h 6862263"/>
              <a:gd name="connsiteX76" fmla="*/ 2788046 w 12191999"/>
              <a:gd name="connsiteY76" fmla="*/ 6520593 h 6862263"/>
              <a:gd name="connsiteX77" fmla="*/ 2780840 w 12191999"/>
              <a:gd name="connsiteY77" fmla="*/ 6528250 h 6862263"/>
              <a:gd name="connsiteX78" fmla="*/ 2793074 w 12191999"/>
              <a:gd name="connsiteY78" fmla="*/ 6522358 h 6862263"/>
              <a:gd name="connsiteX79" fmla="*/ 2813993 w 12191999"/>
              <a:gd name="connsiteY79" fmla="*/ 6511234 h 6862263"/>
              <a:gd name="connsiteX80" fmla="*/ 2838956 w 12191999"/>
              <a:gd name="connsiteY80" fmla="*/ 6500256 h 6862263"/>
              <a:gd name="connsiteX81" fmla="*/ 2856708 w 12191999"/>
              <a:gd name="connsiteY81" fmla="*/ 6496937 h 6862263"/>
              <a:gd name="connsiteX82" fmla="*/ 2869436 w 12191999"/>
              <a:gd name="connsiteY82" fmla="*/ 6491852 h 6862263"/>
              <a:gd name="connsiteX83" fmla="*/ 2917364 w 12191999"/>
              <a:gd name="connsiteY83" fmla="*/ 6468765 h 6862263"/>
              <a:gd name="connsiteX84" fmla="*/ 2916821 w 12191999"/>
              <a:gd name="connsiteY84" fmla="*/ 6467874 h 6862263"/>
              <a:gd name="connsiteX85" fmla="*/ 2917913 w 12191999"/>
              <a:gd name="connsiteY85" fmla="*/ 6463161 h 6862263"/>
              <a:gd name="connsiteX86" fmla="*/ 2945439 w 12191999"/>
              <a:gd name="connsiteY86" fmla="*/ 6449902 h 6862263"/>
              <a:gd name="connsiteX87" fmla="*/ 2962808 w 12191999"/>
              <a:gd name="connsiteY87" fmla="*/ 6439442 h 6862263"/>
              <a:gd name="connsiteX88" fmla="*/ 2964886 w 12191999"/>
              <a:gd name="connsiteY88" fmla="*/ 6436350 h 6862263"/>
              <a:gd name="connsiteX89" fmla="*/ 2958275 w 12191999"/>
              <a:gd name="connsiteY89" fmla="*/ 6438488 h 6862263"/>
              <a:gd name="connsiteX90" fmla="*/ 2930748 w 12191999"/>
              <a:gd name="connsiteY90" fmla="*/ 6451748 h 6862263"/>
              <a:gd name="connsiteX91" fmla="*/ 2920586 w 12191999"/>
              <a:gd name="connsiteY91" fmla="*/ 6454550 h 6862263"/>
              <a:gd name="connsiteX92" fmla="*/ 2925720 w 12191999"/>
              <a:gd name="connsiteY92" fmla="*/ 6449983 h 6862263"/>
              <a:gd name="connsiteX93" fmla="*/ 2959967 w 12191999"/>
              <a:gd name="connsiteY93" fmla="*/ 6428256 h 6862263"/>
              <a:gd name="connsiteX94" fmla="*/ 8517765 w 12191999"/>
              <a:gd name="connsiteY94" fmla="*/ 6419896 h 6862263"/>
              <a:gd name="connsiteX95" fmla="*/ 8506834 w 12191999"/>
              <a:gd name="connsiteY95" fmla="*/ 6428485 h 6862263"/>
              <a:gd name="connsiteX96" fmla="*/ 8509152 w 12191999"/>
              <a:gd name="connsiteY96" fmla="*/ 6436550 h 6862263"/>
              <a:gd name="connsiteX97" fmla="*/ 8516650 w 12191999"/>
              <a:gd name="connsiteY97" fmla="*/ 6431008 h 6862263"/>
              <a:gd name="connsiteX98" fmla="*/ 8517765 w 12191999"/>
              <a:gd name="connsiteY98" fmla="*/ 6419896 h 6862263"/>
              <a:gd name="connsiteX99" fmla="*/ 3088984 w 12191999"/>
              <a:gd name="connsiteY99" fmla="*/ 6393313 h 6862263"/>
              <a:gd name="connsiteX100" fmla="*/ 3072708 w 12191999"/>
              <a:gd name="connsiteY100" fmla="*/ 6399061 h 6862263"/>
              <a:gd name="connsiteX101" fmla="*/ 2982653 w 12191999"/>
              <a:gd name="connsiteY101" fmla="*/ 6444217 h 6862263"/>
              <a:gd name="connsiteX102" fmla="*/ 3026305 w 12191999"/>
              <a:gd name="connsiteY102" fmla="*/ 6424660 h 6862263"/>
              <a:gd name="connsiteX103" fmla="*/ 3044656 w 12191999"/>
              <a:gd name="connsiteY103" fmla="*/ 6415820 h 6862263"/>
              <a:gd name="connsiteX104" fmla="*/ 3066445 w 12191999"/>
              <a:gd name="connsiteY104" fmla="*/ 6406746 h 6862263"/>
              <a:gd name="connsiteX105" fmla="*/ 3074677 w 12191999"/>
              <a:gd name="connsiteY105" fmla="*/ 6402299 h 6862263"/>
              <a:gd name="connsiteX106" fmla="*/ 3088984 w 12191999"/>
              <a:gd name="connsiteY106" fmla="*/ 6393313 h 6862263"/>
              <a:gd name="connsiteX107" fmla="*/ 3029131 w 12191999"/>
              <a:gd name="connsiteY107" fmla="*/ 6339848 h 6862263"/>
              <a:gd name="connsiteX108" fmla="*/ 3023165 w 12191999"/>
              <a:gd name="connsiteY108" fmla="*/ 6341414 h 6862263"/>
              <a:gd name="connsiteX109" fmla="*/ 2992277 w 12191999"/>
              <a:gd name="connsiteY109" fmla="*/ 6352663 h 6862263"/>
              <a:gd name="connsiteX110" fmla="*/ 2990042 w 12191999"/>
              <a:gd name="connsiteY110" fmla="*/ 6354123 h 6862263"/>
              <a:gd name="connsiteX111" fmla="*/ 2914065 w 12191999"/>
              <a:gd name="connsiteY111" fmla="*/ 6391768 h 6862263"/>
              <a:gd name="connsiteX112" fmla="*/ 2880419 w 12191999"/>
              <a:gd name="connsiteY112" fmla="*/ 6407975 h 6862263"/>
              <a:gd name="connsiteX113" fmla="*/ 2830882 w 12191999"/>
              <a:gd name="connsiteY113" fmla="*/ 6437069 h 6862263"/>
              <a:gd name="connsiteX114" fmla="*/ 2823290 w 12191999"/>
              <a:gd name="connsiteY114" fmla="*/ 6437588 h 6862263"/>
              <a:gd name="connsiteX115" fmla="*/ 2815242 w 12191999"/>
              <a:gd name="connsiteY115" fmla="*/ 6439480 h 6862263"/>
              <a:gd name="connsiteX116" fmla="*/ 2794676 w 12191999"/>
              <a:gd name="connsiteY116" fmla="*/ 6449386 h 6862263"/>
              <a:gd name="connsiteX117" fmla="*/ 2789150 w 12191999"/>
              <a:gd name="connsiteY117" fmla="*/ 6452987 h 6862263"/>
              <a:gd name="connsiteX118" fmla="*/ 2766649 w 12191999"/>
              <a:gd name="connsiteY118" fmla="*/ 6468011 h 6862263"/>
              <a:gd name="connsiteX119" fmla="*/ 2746222 w 12191999"/>
              <a:gd name="connsiteY119" fmla="*/ 6479942 h 6862263"/>
              <a:gd name="connsiteX120" fmla="*/ 2721287 w 12191999"/>
              <a:gd name="connsiteY120" fmla="*/ 6489338 h 6862263"/>
              <a:gd name="connsiteX121" fmla="*/ 2703844 w 12191999"/>
              <a:gd name="connsiteY121" fmla="*/ 6493140 h 6862263"/>
              <a:gd name="connsiteX122" fmla="*/ 2694901 w 12191999"/>
              <a:gd name="connsiteY122" fmla="*/ 6497447 h 6862263"/>
              <a:gd name="connsiteX123" fmla="*/ 2643886 w 12191999"/>
              <a:gd name="connsiteY123" fmla="*/ 6524114 h 6862263"/>
              <a:gd name="connsiteX124" fmla="*/ 2639522 w 12191999"/>
              <a:gd name="connsiteY124" fmla="*/ 6527330 h 6862263"/>
              <a:gd name="connsiteX125" fmla="*/ 2638183 w 12191999"/>
              <a:gd name="connsiteY125" fmla="*/ 6529891 h 6862263"/>
              <a:gd name="connsiteX126" fmla="*/ 2633627 w 12191999"/>
              <a:gd name="connsiteY126" fmla="*/ 6533229 h 6862263"/>
              <a:gd name="connsiteX127" fmla="*/ 2633619 w 12191999"/>
              <a:gd name="connsiteY127" fmla="*/ 6533244 h 6862263"/>
              <a:gd name="connsiteX128" fmla="*/ 2637170 w 12191999"/>
              <a:gd name="connsiteY128" fmla="*/ 6532580 h 6862263"/>
              <a:gd name="connsiteX129" fmla="*/ 2649894 w 12191999"/>
              <a:gd name="connsiteY129" fmla="*/ 6527496 h 6862263"/>
              <a:gd name="connsiteX130" fmla="*/ 2647330 w 12191999"/>
              <a:gd name="connsiteY130" fmla="*/ 6529778 h 6862263"/>
              <a:gd name="connsiteX131" fmla="*/ 2518813 w 12191999"/>
              <a:gd name="connsiteY131" fmla="*/ 6589701 h 6862263"/>
              <a:gd name="connsiteX132" fmla="*/ 2526489 w 12191999"/>
              <a:gd name="connsiteY132" fmla="*/ 6586835 h 6862263"/>
              <a:gd name="connsiteX133" fmla="*/ 2543255 w 12191999"/>
              <a:gd name="connsiteY133" fmla="*/ 6581897 h 6862263"/>
              <a:gd name="connsiteX134" fmla="*/ 2551340 w 12191999"/>
              <a:gd name="connsiteY134" fmla="*/ 6582188 h 6862263"/>
              <a:gd name="connsiteX135" fmla="*/ 2549354 w 12191999"/>
              <a:gd name="connsiteY135" fmla="*/ 6584298 h 6862263"/>
              <a:gd name="connsiteX136" fmla="*/ 2571246 w 12191999"/>
              <a:gd name="connsiteY136" fmla="*/ 6573753 h 6862263"/>
              <a:gd name="connsiteX137" fmla="*/ 2645147 w 12191999"/>
              <a:gd name="connsiteY137" fmla="*/ 6539202 h 6862263"/>
              <a:gd name="connsiteX138" fmla="*/ 2654323 w 12191999"/>
              <a:gd name="connsiteY138" fmla="*/ 6534781 h 6862263"/>
              <a:gd name="connsiteX139" fmla="*/ 2726747 w 12191999"/>
              <a:gd name="connsiteY139" fmla="*/ 6497802 h 6862263"/>
              <a:gd name="connsiteX140" fmla="*/ 2774105 w 12191999"/>
              <a:gd name="connsiteY140" fmla="*/ 6478129 h 6862263"/>
              <a:gd name="connsiteX141" fmla="*/ 2817419 w 12191999"/>
              <a:gd name="connsiteY141" fmla="*/ 6458310 h 6862263"/>
              <a:gd name="connsiteX142" fmla="*/ 2855705 w 12191999"/>
              <a:gd name="connsiteY142" fmla="*/ 6436731 h 6862263"/>
              <a:gd name="connsiteX143" fmla="*/ 2958333 w 12191999"/>
              <a:gd name="connsiteY143" fmla="*/ 6377877 h 6862263"/>
              <a:gd name="connsiteX144" fmla="*/ 3019506 w 12191999"/>
              <a:gd name="connsiteY144" fmla="*/ 6348408 h 6862263"/>
              <a:gd name="connsiteX145" fmla="*/ 3031249 w 12191999"/>
              <a:gd name="connsiteY145" fmla="*/ 6341705 h 6862263"/>
              <a:gd name="connsiteX146" fmla="*/ 3029131 w 12191999"/>
              <a:gd name="connsiteY146" fmla="*/ 6339848 h 6862263"/>
              <a:gd name="connsiteX147" fmla="*/ 10576315 w 12191999"/>
              <a:gd name="connsiteY147" fmla="*/ 5979725 h 6862263"/>
              <a:gd name="connsiteX148" fmla="*/ 10558932 w 12191999"/>
              <a:gd name="connsiteY148" fmla="*/ 5986045 h 6862263"/>
              <a:gd name="connsiteX149" fmla="*/ 10565400 w 12191999"/>
              <a:gd name="connsiteY149" fmla="*/ 5988736 h 6862263"/>
              <a:gd name="connsiteX150" fmla="*/ 10615365 w 12191999"/>
              <a:gd name="connsiteY150" fmla="*/ 6004390 h 6862263"/>
              <a:gd name="connsiteX151" fmla="*/ 10676006 w 12191999"/>
              <a:gd name="connsiteY151" fmla="*/ 6019672 h 6862263"/>
              <a:gd name="connsiteX152" fmla="*/ 10691621 w 12191999"/>
              <a:gd name="connsiteY152" fmla="*/ 6024565 h 6862263"/>
              <a:gd name="connsiteX153" fmla="*/ 10708215 w 12191999"/>
              <a:gd name="connsiteY153" fmla="*/ 6026977 h 6862263"/>
              <a:gd name="connsiteX154" fmla="*/ 10652658 w 12191999"/>
              <a:gd name="connsiteY154" fmla="*/ 6007713 h 6862263"/>
              <a:gd name="connsiteX155" fmla="*/ 10582142 w 12191999"/>
              <a:gd name="connsiteY155" fmla="*/ 5981904 h 6862263"/>
              <a:gd name="connsiteX156" fmla="*/ 10339566 w 12191999"/>
              <a:gd name="connsiteY156" fmla="*/ 5904405 h 6862263"/>
              <a:gd name="connsiteX157" fmla="*/ 10348400 w 12191999"/>
              <a:gd name="connsiteY157" fmla="*/ 5910367 h 6862263"/>
              <a:gd name="connsiteX158" fmla="*/ 10359500 w 12191999"/>
              <a:gd name="connsiteY158" fmla="*/ 5917116 h 6862263"/>
              <a:gd name="connsiteX159" fmla="*/ 10359710 w 12191999"/>
              <a:gd name="connsiteY159" fmla="*/ 5922894 h 6862263"/>
              <a:gd name="connsiteX160" fmla="*/ 10365867 w 12191999"/>
              <a:gd name="connsiteY160" fmla="*/ 5925293 h 6862263"/>
              <a:gd name="connsiteX161" fmla="*/ 10384602 w 12191999"/>
              <a:gd name="connsiteY161" fmla="*/ 5931163 h 6862263"/>
              <a:gd name="connsiteX162" fmla="*/ 10418957 w 12191999"/>
              <a:gd name="connsiteY162" fmla="*/ 5941925 h 6862263"/>
              <a:gd name="connsiteX163" fmla="*/ 10429033 w 12191999"/>
              <a:gd name="connsiteY163" fmla="*/ 5944712 h 6862263"/>
              <a:gd name="connsiteX164" fmla="*/ 10405382 w 12191999"/>
              <a:gd name="connsiteY164" fmla="*/ 5928241 h 6862263"/>
              <a:gd name="connsiteX165" fmla="*/ 10401959 w 12191999"/>
              <a:gd name="connsiteY165" fmla="*/ 5925392 h 6862263"/>
              <a:gd name="connsiteX166" fmla="*/ 10385717 w 12191999"/>
              <a:gd name="connsiteY166" fmla="*/ 5922804 h 6862263"/>
              <a:gd name="connsiteX167" fmla="*/ 10363217 w 12191999"/>
              <a:gd name="connsiteY167" fmla="*/ 5914245 h 6862263"/>
              <a:gd name="connsiteX168" fmla="*/ 10019008 w 12191999"/>
              <a:gd name="connsiteY168" fmla="*/ 5870503 h 6862263"/>
              <a:gd name="connsiteX169" fmla="*/ 10017196 w 12191999"/>
              <a:gd name="connsiteY169" fmla="*/ 5870634 h 6862263"/>
              <a:gd name="connsiteX170" fmla="*/ 10023863 w 12191999"/>
              <a:gd name="connsiteY170" fmla="*/ 5881794 h 6862263"/>
              <a:gd name="connsiteX171" fmla="*/ 10056111 w 12191999"/>
              <a:gd name="connsiteY171" fmla="*/ 5903077 h 6862263"/>
              <a:gd name="connsiteX172" fmla="*/ 10079459 w 12191999"/>
              <a:gd name="connsiteY172" fmla="*/ 5912454 h 6862263"/>
              <a:gd name="connsiteX173" fmla="*/ 10093007 w 12191999"/>
              <a:gd name="connsiteY173" fmla="*/ 5921478 h 6862263"/>
              <a:gd name="connsiteX174" fmla="*/ 10153505 w 12191999"/>
              <a:gd name="connsiteY174" fmla="*/ 5938652 h 6862263"/>
              <a:gd name="connsiteX175" fmla="*/ 10166976 w 12191999"/>
              <a:gd name="connsiteY175" fmla="*/ 5940086 h 6862263"/>
              <a:gd name="connsiteX176" fmla="*/ 10114214 w 12191999"/>
              <a:gd name="connsiteY176" fmla="*/ 5922627 h 6862263"/>
              <a:gd name="connsiteX177" fmla="*/ 10114542 w 12191999"/>
              <a:gd name="connsiteY177" fmla="*/ 5921799 h 6862263"/>
              <a:gd name="connsiteX178" fmla="*/ 10167631 w 12191999"/>
              <a:gd name="connsiteY178" fmla="*/ 5938432 h 6862263"/>
              <a:gd name="connsiteX179" fmla="*/ 10217597 w 12191999"/>
              <a:gd name="connsiteY179" fmla="*/ 5954086 h 6862263"/>
              <a:gd name="connsiteX180" fmla="*/ 10230414 w 12191999"/>
              <a:gd name="connsiteY180" fmla="*/ 5957173 h 6862263"/>
              <a:gd name="connsiteX181" fmla="*/ 10247662 w 12191999"/>
              <a:gd name="connsiteY181" fmla="*/ 5957932 h 6862263"/>
              <a:gd name="connsiteX182" fmla="*/ 10272971 w 12191999"/>
              <a:gd name="connsiteY182" fmla="*/ 5964933 h 6862263"/>
              <a:gd name="connsiteX183" fmla="*/ 10294504 w 12191999"/>
              <a:gd name="connsiteY183" fmla="*/ 5972609 h 6862263"/>
              <a:gd name="connsiteX184" fmla="*/ 10306995 w 12191999"/>
              <a:gd name="connsiteY184" fmla="*/ 5976521 h 6862263"/>
              <a:gd name="connsiteX185" fmla="*/ 10298934 w 12191999"/>
              <a:gd name="connsiteY185" fmla="*/ 5970280 h 6862263"/>
              <a:gd name="connsiteX186" fmla="*/ 10306489 w 12191999"/>
              <a:gd name="connsiteY186" fmla="*/ 5968931 h 6862263"/>
              <a:gd name="connsiteX187" fmla="*/ 10323083 w 12191999"/>
              <a:gd name="connsiteY187" fmla="*/ 5971342 h 6862263"/>
              <a:gd name="connsiteX188" fmla="*/ 10332779 w 12191999"/>
              <a:gd name="connsiteY188" fmla="*/ 5973452 h 6862263"/>
              <a:gd name="connsiteX189" fmla="*/ 10376826 w 12191999"/>
              <a:gd name="connsiteY189" fmla="*/ 5986322 h 6862263"/>
              <a:gd name="connsiteX190" fmla="*/ 10383725 w 12191999"/>
              <a:gd name="connsiteY190" fmla="*/ 5986625 h 6862263"/>
              <a:gd name="connsiteX191" fmla="*/ 10378132 w 12191999"/>
              <a:gd name="connsiteY191" fmla="*/ 5983016 h 6862263"/>
              <a:gd name="connsiteX192" fmla="*/ 10337028 w 12191999"/>
              <a:gd name="connsiteY192" fmla="*/ 5962707 h 6862263"/>
              <a:gd name="connsiteX193" fmla="*/ 10327006 w 12191999"/>
              <a:gd name="connsiteY193" fmla="*/ 5961424 h 6862263"/>
              <a:gd name="connsiteX194" fmla="*/ 10312227 w 12191999"/>
              <a:gd name="connsiteY194" fmla="*/ 5963295 h 6862263"/>
              <a:gd name="connsiteX195" fmla="*/ 10302530 w 12191999"/>
              <a:gd name="connsiteY195" fmla="*/ 5961188 h 6862263"/>
              <a:gd name="connsiteX196" fmla="*/ 10269161 w 12191999"/>
              <a:gd name="connsiteY196" fmla="*/ 5947946 h 6862263"/>
              <a:gd name="connsiteX197" fmla="*/ 10247628 w 12191999"/>
              <a:gd name="connsiteY197" fmla="*/ 5940271 h 6862263"/>
              <a:gd name="connsiteX198" fmla="*/ 10233504 w 12191999"/>
              <a:gd name="connsiteY198" fmla="*/ 5940491 h 6862263"/>
              <a:gd name="connsiteX199" fmla="*/ 10208521 w 12191999"/>
              <a:gd name="connsiteY199" fmla="*/ 5932663 h 6862263"/>
              <a:gd name="connsiteX200" fmla="*/ 10203909 w 12191999"/>
              <a:gd name="connsiteY200" fmla="*/ 5926573 h 6862263"/>
              <a:gd name="connsiteX201" fmla="*/ 10189275 w 12191999"/>
              <a:gd name="connsiteY201" fmla="*/ 5919202 h 6862263"/>
              <a:gd name="connsiteX202" fmla="*/ 10171193 w 12191999"/>
              <a:gd name="connsiteY202" fmla="*/ 5911679 h 6862263"/>
              <a:gd name="connsiteX203" fmla="*/ 10144902 w 12191999"/>
              <a:gd name="connsiteY203" fmla="*/ 5907158 h 6862263"/>
              <a:gd name="connsiteX204" fmla="*/ 10098568 w 12191999"/>
              <a:gd name="connsiteY204" fmla="*/ 5900073 h 6862263"/>
              <a:gd name="connsiteX205" fmla="*/ 10077361 w 12191999"/>
              <a:gd name="connsiteY205" fmla="*/ 5891571 h 6862263"/>
              <a:gd name="connsiteX206" fmla="*/ 10053686 w 12191999"/>
              <a:gd name="connsiteY206" fmla="*/ 5880438 h 6862263"/>
              <a:gd name="connsiteX207" fmla="*/ 10019008 w 12191999"/>
              <a:gd name="connsiteY207" fmla="*/ 5870503 h 6862263"/>
              <a:gd name="connsiteX208" fmla="*/ 64840 w 12191999"/>
              <a:gd name="connsiteY208" fmla="*/ 5311181 h 6862263"/>
              <a:gd name="connsiteX209" fmla="*/ 20163 w 12191999"/>
              <a:gd name="connsiteY209" fmla="*/ 5329725 h 6862263"/>
              <a:gd name="connsiteX210" fmla="*/ 4119 w 12191999"/>
              <a:gd name="connsiteY210" fmla="*/ 5335708 h 6862263"/>
              <a:gd name="connsiteX211" fmla="*/ 5301 w 12191999"/>
              <a:gd name="connsiteY211" fmla="*/ 5332560 h 6862263"/>
              <a:gd name="connsiteX212" fmla="*/ 7652 w 12191999"/>
              <a:gd name="connsiteY212" fmla="*/ 5331396 h 6862263"/>
              <a:gd name="connsiteX213" fmla="*/ 13269 w 12191999"/>
              <a:gd name="connsiteY213" fmla="*/ 5327307 h 6862263"/>
              <a:gd name="connsiteX214" fmla="*/ 6834 w 12191999"/>
              <a:gd name="connsiteY214" fmla="*/ 5328474 h 6862263"/>
              <a:gd name="connsiteX215" fmla="*/ 7119 w 12191999"/>
              <a:gd name="connsiteY215" fmla="*/ 5327715 h 6862263"/>
              <a:gd name="connsiteX216" fmla="*/ 17937 w 12191999"/>
              <a:gd name="connsiteY216" fmla="*/ 5323680 h 6862263"/>
              <a:gd name="connsiteX217" fmla="*/ 64840 w 12191999"/>
              <a:gd name="connsiteY217" fmla="*/ 5311181 h 6862263"/>
              <a:gd name="connsiteX218" fmla="*/ 894790 w 12191999"/>
              <a:gd name="connsiteY218" fmla="*/ 5274717 h 6862263"/>
              <a:gd name="connsiteX219" fmla="*/ 1182380 w 12191999"/>
              <a:gd name="connsiteY219" fmla="*/ 5274717 h 6862263"/>
              <a:gd name="connsiteX220" fmla="*/ 1166602 w 12191999"/>
              <a:gd name="connsiteY220" fmla="*/ 5278106 h 6862263"/>
              <a:gd name="connsiteX221" fmla="*/ 966025 w 12191999"/>
              <a:gd name="connsiteY221" fmla="*/ 5308118 h 6862263"/>
              <a:gd name="connsiteX222" fmla="*/ 925871 w 12191999"/>
              <a:gd name="connsiteY222" fmla="*/ 5295229 h 6862263"/>
              <a:gd name="connsiteX223" fmla="*/ 911090 w 12191999"/>
              <a:gd name="connsiteY223" fmla="*/ 5280773 h 6862263"/>
              <a:gd name="connsiteX224" fmla="*/ 791395 w 12191999"/>
              <a:gd name="connsiteY224" fmla="*/ 5274717 h 6862263"/>
              <a:gd name="connsiteX225" fmla="*/ 893130 w 12191999"/>
              <a:gd name="connsiteY225" fmla="*/ 5274717 h 6862263"/>
              <a:gd name="connsiteX226" fmla="*/ 876010 w 12191999"/>
              <a:gd name="connsiteY226" fmla="*/ 5275544 h 6862263"/>
              <a:gd name="connsiteX227" fmla="*/ 854933 w 12191999"/>
              <a:gd name="connsiteY227" fmla="*/ 5282159 h 6862263"/>
              <a:gd name="connsiteX228" fmla="*/ 801383 w 12191999"/>
              <a:gd name="connsiteY228" fmla="*/ 5286425 h 6862263"/>
              <a:gd name="connsiteX229" fmla="*/ 2494805 w 12191999"/>
              <a:gd name="connsiteY229" fmla="*/ 5274616 h 6862263"/>
              <a:gd name="connsiteX230" fmla="*/ 2494420 w 12191999"/>
              <a:gd name="connsiteY230" fmla="*/ 5274717 h 6862263"/>
              <a:gd name="connsiteX231" fmla="*/ 2494856 w 12191999"/>
              <a:gd name="connsiteY231" fmla="*/ 5274717 h 6862263"/>
              <a:gd name="connsiteX232" fmla="*/ 2650953 w 12191999"/>
              <a:gd name="connsiteY232" fmla="*/ 5254872 h 6862263"/>
              <a:gd name="connsiteX233" fmla="*/ 2638485 w 12191999"/>
              <a:gd name="connsiteY233" fmla="*/ 5257062 h 6862263"/>
              <a:gd name="connsiteX234" fmla="*/ 2621968 w 12191999"/>
              <a:gd name="connsiteY234" fmla="*/ 5261912 h 6862263"/>
              <a:gd name="connsiteX235" fmla="*/ 2604375 w 12191999"/>
              <a:gd name="connsiteY235" fmla="*/ 5263865 h 6862263"/>
              <a:gd name="connsiteX236" fmla="*/ 2582763 w 12191999"/>
              <a:gd name="connsiteY236" fmla="*/ 5264855 h 6862263"/>
              <a:gd name="connsiteX237" fmla="*/ 2551957 w 12191999"/>
              <a:gd name="connsiteY237" fmla="*/ 5270687 h 6862263"/>
              <a:gd name="connsiteX238" fmla="*/ 2538237 w 12191999"/>
              <a:gd name="connsiteY238" fmla="*/ 5274717 h 6862263"/>
              <a:gd name="connsiteX239" fmla="*/ 2611193 w 12191999"/>
              <a:gd name="connsiteY239" fmla="*/ 5274717 h 6862263"/>
              <a:gd name="connsiteX240" fmla="*/ 2631793 w 12191999"/>
              <a:gd name="connsiteY240" fmla="*/ 5268667 h 6862263"/>
              <a:gd name="connsiteX241" fmla="*/ 2646881 w 12191999"/>
              <a:gd name="connsiteY241" fmla="*/ 5259952 h 6862263"/>
              <a:gd name="connsiteX242" fmla="*/ 2650953 w 12191999"/>
              <a:gd name="connsiteY242" fmla="*/ 5254872 h 6862263"/>
              <a:gd name="connsiteX243" fmla="*/ 2475231 w 12191999"/>
              <a:gd name="connsiteY243" fmla="*/ 5251439 h 6862263"/>
              <a:gd name="connsiteX244" fmla="*/ 2457639 w 12191999"/>
              <a:gd name="connsiteY244" fmla="*/ 5253391 h 6862263"/>
              <a:gd name="connsiteX245" fmla="*/ 2418218 w 12191999"/>
              <a:gd name="connsiteY245" fmla="*/ 5265637 h 6862263"/>
              <a:gd name="connsiteX246" fmla="*/ 2381957 w 12191999"/>
              <a:gd name="connsiteY246" fmla="*/ 5274717 h 6862263"/>
              <a:gd name="connsiteX247" fmla="*/ 2403701 w 12191999"/>
              <a:gd name="connsiteY247" fmla="*/ 5274717 h 6862263"/>
              <a:gd name="connsiteX248" fmla="*/ 2406570 w 12191999"/>
              <a:gd name="connsiteY248" fmla="*/ 5273744 h 6862263"/>
              <a:gd name="connsiteX249" fmla="*/ 2446214 w 12191999"/>
              <a:gd name="connsiteY249" fmla="*/ 5262103 h 6862263"/>
              <a:gd name="connsiteX250" fmla="*/ 2475231 w 12191999"/>
              <a:gd name="connsiteY250" fmla="*/ 5251439 h 6862263"/>
              <a:gd name="connsiteX251" fmla="*/ 2537120 w 12191999"/>
              <a:gd name="connsiteY251" fmla="*/ 5250404 h 6862263"/>
              <a:gd name="connsiteX252" fmla="*/ 2519526 w 12191999"/>
              <a:gd name="connsiteY252" fmla="*/ 5252357 h 6862263"/>
              <a:gd name="connsiteX253" fmla="*/ 2493454 w 12191999"/>
              <a:gd name="connsiteY253" fmla="*/ 5261085 h 6862263"/>
              <a:gd name="connsiteX254" fmla="*/ 2465463 w 12191999"/>
              <a:gd name="connsiteY254" fmla="*/ 5269573 h 6862263"/>
              <a:gd name="connsiteX255" fmla="*/ 2451252 w 12191999"/>
              <a:gd name="connsiteY255" fmla="*/ 5274717 h 6862263"/>
              <a:gd name="connsiteX256" fmla="*/ 2487165 w 12191999"/>
              <a:gd name="connsiteY256" fmla="*/ 5274717 h 6862263"/>
              <a:gd name="connsiteX257" fmla="*/ 2504001 w 12191999"/>
              <a:gd name="connsiteY257" fmla="*/ 5269772 h 6862263"/>
              <a:gd name="connsiteX258" fmla="*/ 2532658 w 12191999"/>
              <a:gd name="connsiteY258" fmla="*/ 5258144 h 6862263"/>
              <a:gd name="connsiteX259" fmla="*/ 2537120 w 12191999"/>
              <a:gd name="connsiteY259" fmla="*/ 5250404 h 6862263"/>
              <a:gd name="connsiteX260" fmla="*/ 12121713 w 12191999"/>
              <a:gd name="connsiteY260" fmla="*/ 4488803 h 6862263"/>
              <a:gd name="connsiteX261" fmla="*/ 12170237 w 12191999"/>
              <a:gd name="connsiteY261" fmla="*/ 4494595 h 6862263"/>
              <a:gd name="connsiteX262" fmla="*/ 12181631 w 12191999"/>
              <a:gd name="connsiteY262" fmla="*/ 4497066 h 6862263"/>
              <a:gd name="connsiteX263" fmla="*/ 12182045 w 12191999"/>
              <a:gd name="connsiteY263" fmla="*/ 4497775 h 6862263"/>
              <a:gd name="connsiteX264" fmla="*/ 12175485 w 12191999"/>
              <a:gd name="connsiteY264" fmla="*/ 4497522 h 6862263"/>
              <a:gd name="connsiteX265" fmla="*/ 12181751 w 12191999"/>
              <a:gd name="connsiteY265" fmla="*/ 4500777 h 6862263"/>
              <a:gd name="connsiteX266" fmla="*/ 12184279 w 12191999"/>
              <a:gd name="connsiteY266" fmla="*/ 4501596 h 6862263"/>
              <a:gd name="connsiteX267" fmla="*/ 12186000 w 12191999"/>
              <a:gd name="connsiteY267" fmla="*/ 4504540 h 6862263"/>
              <a:gd name="connsiteX268" fmla="*/ 12169103 w 12191999"/>
              <a:gd name="connsiteY268" fmla="*/ 4500874 h 6862263"/>
              <a:gd name="connsiteX269" fmla="*/ 876673 w 12191999"/>
              <a:gd name="connsiteY269" fmla="*/ 3885790 h 6862263"/>
              <a:gd name="connsiteX270" fmla="*/ 864447 w 12191999"/>
              <a:gd name="connsiteY270" fmla="*/ 3892314 h 6862263"/>
              <a:gd name="connsiteX271" fmla="*/ 830142 w 12191999"/>
              <a:gd name="connsiteY271" fmla="*/ 3898578 h 6862263"/>
              <a:gd name="connsiteX272" fmla="*/ 819914 w 12191999"/>
              <a:gd name="connsiteY272" fmla="*/ 3900633 h 6862263"/>
              <a:gd name="connsiteX273" fmla="*/ 787235 w 12191999"/>
              <a:gd name="connsiteY273" fmla="*/ 3911264 h 6862263"/>
              <a:gd name="connsiteX274" fmla="*/ 738963 w 12191999"/>
              <a:gd name="connsiteY274" fmla="*/ 3928083 h 6862263"/>
              <a:gd name="connsiteX275" fmla="*/ 755468 w 12191999"/>
              <a:gd name="connsiteY275" fmla="*/ 3915807 h 6862263"/>
              <a:gd name="connsiteX276" fmla="*/ 828512 w 12191999"/>
              <a:gd name="connsiteY276" fmla="*/ 3894210 h 6862263"/>
              <a:gd name="connsiteX277" fmla="*/ 876673 w 12191999"/>
              <a:gd name="connsiteY277" fmla="*/ 3885790 h 6862263"/>
              <a:gd name="connsiteX278" fmla="*/ 1086112 w 12191999"/>
              <a:gd name="connsiteY278" fmla="*/ 3551225 h 6862263"/>
              <a:gd name="connsiteX279" fmla="*/ 1070165 w 12191999"/>
              <a:gd name="connsiteY279" fmla="*/ 3556707 h 6862263"/>
              <a:gd name="connsiteX280" fmla="*/ 1065774 w 12191999"/>
              <a:gd name="connsiteY280" fmla="*/ 3558022 h 6862263"/>
              <a:gd name="connsiteX281" fmla="*/ 1067998 w 12191999"/>
              <a:gd name="connsiteY281" fmla="*/ 3556835 h 6862263"/>
              <a:gd name="connsiteX282" fmla="*/ 11710658 w 12191999"/>
              <a:gd name="connsiteY282" fmla="*/ 3193036 h 6862263"/>
              <a:gd name="connsiteX283" fmla="*/ 11738727 w 12191999"/>
              <a:gd name="connsiteY283" fmla="*/ 3196097 h 6862263"/>
              <a:gd name="connsiteX284" fmla="*/ 11814667 w 12191999"/>
              <a:gd name="connsiteY284" fmla="*/ 3207217 h 6862263"/>
              <a:gd name="connsiteX285" fmla="*/ 11833125 w 12191999"/>
              <a:gd name="connsiteY285" fmla="*/ 3217034 h 6862263"/>
              <a:gd name="connsiteX286" fmla="*/ 11782494 w 12191999"/>
              <a:gd name="connsiteY286" fmla="*/ 3207169 h 6862263"/>
              <a:gd name="connsiteX287" fmla="*/ 11748349 w 12191999"/>
              <a:gd name="connsiteY287" fmla="*/ 3201238 h 6862263"/>
              <a:gd name="connsiteX288" fmla="*/ 11737885 w 12191999"/>
              <a:gd name="connsiteY288" fmla="*/ 3200637 h 6862263"/>
              <a:gd name="connsiteX289" fmla="*/ 11702902 w 12191999"/>
              <a:gd name="connsiteY289" fmla="*/ 3199245 h 6862263"/>
              <a:gd name="connsiteX290" fmla="*/ 11689680 w 12191999"/>
              <a:gd name="connsiteY290" fmla="*/ 3194511 h 6862263"/>
              <a:gd name="connsiteX291" fmla="*/ 11710658 w 12191999"/>
              <a:gd name="connsiteY291" fmla="*/ 3193036 h 6862263"/>
              <a:gd name="connsiteX292" fmla="*/ 1109866 w 12191999"/>
              <a:gd name="connsiteY292" fmla="*/ 3130672 h 6862263"/>
              <a:gd name="connsiteX293" fmla="*/ 1106424 w 12191999"/>
              <a:gd name="connsiteY293" fmla="*/ 3131992 h 6862263"/>
              <a:gd name="connsiteX294" fmla="*/ 1102683 w 12191999"/>
              <a:gd name="connsiteY294" fmla="*/ 3133194 h 6862263"/>
              <a:gd name="connsiteX295" fmla="*/ 1102747 w 12191999"/>
              <a:gd name="connsiteY295" fmla="*/ 3132547 h 6862263"/>
              <a:gd name="connsiteX296" fmla="*/ 1103862 w 12191999"/>
              <a:gd name="connsiteY296" fmla="*/ 3132228 h 6862263"/>
              <a:gd name="connsiteX297" fmla="*/ 1362113 w 12191999"/>
              <a:gd name="connsiteY297" fmla="*/ 3048746 h 6862263"/>
              <a:gd name="connsiteX298" fmla="*/ 1360992 w 12191999"/>
              <a:gd name="connsiteY298" fmla="*/ 3049452 h 6862263"/>
              <a:gd name="connsiteX299" fmla="*/ 1360594 w 12191999"/>
              <a:gd name="connsiteY299" fmla="*/ 3049809 h 6862263"/>
              <a:gd name="connsiteX300" fmla="*/ 1357665 w 12191999"/>
              <a:gd name="connsiteY300" fmla="*/ 3050359 h 6862263"/>
              <a:gd name="connsiteX301" fmla="*/ 1360809 w 12191999"/>
              <a:gd name="connsiteY301" fmla="*/ 3048919 h 6862263"/>
              <a:gd name="connsiteX302" fmla="*/ 1362113 w 12191999"/>
              <a:gd name="connsiteY302" fmla="*/ 3048746 h 6862263"/>
              <a:gd name="connsiteX303" fmla="*/ 10803423 w 12191999"/>
              <a:gd name="connsiteY303" fmla="*/ 2893359 h 6862263"/>
              <a:gd name="connsiteX304" fmla="*/ 10822300 w 12191999"/>
              <a:gd name="connsiteY304" fmla="*/ 2896366 h 6862263"/>
              <a:gd name="connsiteX305" fmla="*/ 10824707 w 12191999"/>
              <a:gd name="connsiteY305" fmla="*/ 2897229 h 6862263"/>
              <a:gd name="connsiteX306" fmla="*/ 10820138 w 12191999"/>
              <a:gd name="connsiteY306" fmla="*/ 2896543 h 6862263"/>
              <a:gd name="connsiteX307" fmla="*/ 11423967 w 12191999"/>
              <a:gd name="connsiteY307" fmla="*/ 2893358 h 6862263"/>
              <a:gd name="connsiteX308" fmla="*/ 11442844 w 12191999"/>
              <a:gd name="connsiteY308" fmla="*/ 2896365 h 6862263"/>
              <a:gd name="connsiteX309" fmla="*/ 11445251 w 12191999"/>
              <a:gd name="connsiteY309" fmla="*/ 2897228 h 6862263"/>
              <a:gd name="connsiteX310" fmla="*/ 11440682 w 12191999"/>
              <a:gd name="connsiteY310" fmla="*/ 2896542 h 6862263"/>
              <a:gd name="connsiteX311" fmla="*/ 10998093 w 12191999"/>
              <a:gd name="connsiteY311" fmla="*/ 2862022 h 6862263"/>
              <a:gd name="connsiteX312" fmla="*/ 10984005 w 12191999"/>
              <a:gd name="connsiteY312" fmla="*/ 2864467 h 6862263"/>
              <a:gd name="connsiteX313" fmla="*/ 11000753 w 12191999"/>
              <a:gd name="connsiteY313" fmla="*/ 2875417 h 6862263"/>
              <a:gd name="connsiteX314" fmla="*/ 11005312 w 12191999"/>
              <a:gd name="connsiteY314" fmla="*/ 2880680 h 6862263"/>
              <a:gd name="connsiteX315" fmla="*/ 11029381 w 12191999"/>
              <a:gd name="connsiteY315" fmla="*/ 2883391 h 6862263"/>
              <a:gd name="connsiteX316" fmla="*/ 11053233 w 12191999"/>
              <a:gd name="connsiteY316" fmla="*/ 2887816 h 6862263"/>
              <a:gd name="connsiteX317" fmla="*/ 11066958 w 12191999"/>
              <a:gd name="connsiteY317" fmla="*/ 2889827 h 6862263"/>
              <a:gd name="connsiteX318" fmla="*/ 11057337 w 12191999"/>
              <a:gd name="connsiteY318" fmla="*/ 2884686 h 6862263"/>
              <a:gd name="connsiteX319" fmla="*/ 11064870 w 12191999"/>
              <a:gd name="connsiteY319" fmla="*/ 2882059 h 6862263"/>
              <a:gd name="connsiteX320" fmla="*/ 11082531 w 12191999"/>
              <a:gd name="connsiteY320" fmla="*/ 2881846 h 6862263"/>
              <a:gd name="connsiteX321" fmla="*/ 11092992 w 12191999"/>
              <a:gd name="connsiteY321" fmla="*/ 2882444 h 6862263"/>
              <a:gd name="connsiteX322" fmla="*/ 11141200 w 12191999"/>
              <a:gd name="connsiteY322" fmla="*/ 2888573 h 6862263"/>
              <a:gd name="connsiteX323" fmla="*/ 11148399 w 12191999"/>
              <a:gd name="connsiteY323" fmla="*/ 2887763 h 6862263"/>
              <a:gd name="connsiteX324" fmla="*/ 11141872 w 12191999"/>
              <a:gd name="connsiteY324" fmla="*/ 2884940 h 6862263"/>
              <a:gd name="connsiteX325" fmla="*/ 11095177 w 12191999"/>
              <a:gd name="connsiteY325" fmla="*/ 2870640 h 6862263"/>
              <a:gd name="connsiteX326" fmla="*/ 11084547 w 12191999"/>
              <a:gd name="connsiteY326" fmla="*/ 2870948 h 6862263"/>
              <a:gd name="connsiteX327" fmla="*/ 11069645 w 12191999"/>
              <a:gd name="connsiteY327" fmla="*/ 2875295 h 6862263"/>
              <a:gd name="connsiteX328" fmla="*/ 11059183 w 12191999"/>
              <a:gd name="connsiteY328" fmla="*/ 2874698 h 6862263"/>
              <a:gd name="connsiteX329" fmla="*/ 11021944 w 12191999"/>
              <a:gd name="connsiteY329" fmla="*/ 2866446 h 6862263"/>
              <a:gd name="connsiteX330" fmla="*/ 10998093 w 12191999"/>
              <a:gd name="connsiteY330" fmla="*/ 2862022 h 6862263"/>
              <a:gd name="connsiteX331" fmla="*/ 10730594 w 12191999"/>
              <a:gd name="connsiteY331" fmla="*/ 2860158 h 6862263"/>
              <a:gd name="connsiteX332" fmla="*/ 10724787 w 12191999"/>
              <a:gd name="connsiteY332" fmla="*/ 2861567 h 6862263"/>
              <a:gd name="connsiteX333" fmla="*/ 10771094 w 12191999"/>
              <a:gd name="connsiteY333" fmla="*/ 2868346 h 6862263"/>
              <a:gd name="connsiteX334" fmla="*/ 10825788 w 12191999"/>
              <a:gd name="connsiteY334" fmla="*/ 2873258 h 6862263"/>
              <a:gd name="connsiteX335" fmla="*/ 10823406 w 12191999"/>
              <a:gd name="connsiteY335" fmla="*/ 2872816 h 6862263"/>
              <a:gd name="connsiteX336" fmla="*/ 10806251 w 12191999"/>
              <a:gd name="connsiteY336" fmla="*/ 2870304 h 6862263"/>
              <a:gd name="connsiteX337" fmla="*/ 10765075 w 12191999"/>
              <a:gd name="connsiteY337" fmla="*/ 2864274 h 6862263"/>
              <a:gd name="connsiteX338" fmla="*/ 10730594 w 12191999"/>
              <a:gd name="connsiteY338" fmla="*/ 2860158 h 6862263"/>
              <a:gd name="connsiteX339" fmla="*/ 10550654 w 12191999"/>
              <a:gd name="connsiteY339" fmla="*/ 2842204 h 6862263"/>
              <a:gd name="connsiteX340" fmla="*/ 10550317 w 12191999"/>
              <a:gd name="connsiteY340" fmla="*/ 2844020 h 6862263"/>
              <a:gd name="connsiteX341" fmla="*/ 10550150 w 12191999"/>
              <a:gd name="connsiteY341" fmla="*/ 2844928 h 6862263"/>
              <a:gd name="connsiteX342" fmla="*/ 10584777 w 12191999"/>
              <a:gd name="connsiteY342" fmla="*/ 2852001 h 6862263"/>
              <a:gd name="connsiteX343" fmla="*/ 10587388 w 12191999"/>
              <a:gd name="connsiteY343" fmla="*/ 2851709 h 6862263"/>
              <a:gd name="connsiteX344" fmla="*/ 10584293 w 12191999"/>
              <a:gd name="connsiteY344" fmla="*/ 2849389 h 6862263"/>
              <a:gd name="connsiteX345" fmla="*/ 10574334 w 12191999"/>
              <a:gd name="connsiteY345" fmla="*/ 2846065 h 6862263"/>
              <a:gd name="connsiteX346" fmla="*/ 10562127 w 12191999"/>
              <a:gd name="connsiteY346" fmla="*/ 2843884 h 6862263"/>
              <a:gd name="connsiteX347" fmla="*/ 10579617 w 12191999"/>
              <a:gd name="connsiteY347" fmla="*/ 2838051 h 6862263"/>
              <a:gd name="connsiteX348" fmla="*/ 10578882 w 12191999"/>
              <a:gd name="connsiteY348" fmla="*/ 2838467 h 6862263"/>
              <a:gd name="connsiteX349" fmla="*/ 10582709 w 12191999"/>
              <a:gd name="connsiteY349" fmla="*/ 2838898 h 6862263"/>
              <a:gd name="connsiteX350" fmla="*/ 10594963 w 12191999"/>
              <a:gd name="connsiteY350" fmla="*/ 2838930 h 6862263"/>
              <a:gd name="connsiteX351" fmla="*/ 10551945 w 12191999"/>
              <a:gd name="connsiteY351" fmla="*/ 2823199 h 6862263"/>
              <a:gd name="connsiteX352" fmla="*/ 10543551 w 12191999"/>
              <a:gd name="connsiteY352" fmla="*/ 2823442 h 6862263"/>
              <a:gd name="connsiteX353" fmla="*/ 10539785 w 12191999"/>
              <a:gd name="connsiteY353" fmla="*/ 2824757 h 6862263"/>
              <a:gd name="connsiteX354" fmla="*/ 10546479 w 12191999"/>
              <a:gd name="connsiteY354" fmla="*/ 2826669 h 6862263"/>
              <a:gd name="connsiteX355" fmla="*/ 10580960 w 12191999"/>
              <a:gd name="connsiteY355" fmla="*/ 2830784 h 6862263"/>
              <a:gd name="connsiteX356" fmla="*/ 10584393 w 12191999"/>
              <a:gd name="connsiteY356" fmla="*/ 2831287 h 6862263"/>
              <a:gd name="connsiteX357" fmla="*/ 10584055 w 12191999"/>
              <a:gd name="connsiteY357" fmla="*/ 2833105 h 6862263"/>
              <a:gd name="connsiteX358" fmla="*/ 10586984 w 12191999"/>
              <a:gd name="connsiteY358" fmla="*/ 2836332 h 6862263"/>
              <a:gd name="connsiteX359" fmla="*/ 10604906 w 12191999"/>
              <a:gd name="connsiteY359" fmla="*/ 2838957 h 6862263"/>
              <a:gd name="connsiteX360" fmla="*/ 10613532 w 12191999"/>
              <a:gd name="connsiteY360" fmla="*/ 2838979 h 6862263"/>
              <a:gd name="connsiteX361" fmla="*/ 10648744 w 12191999"/>
              <a:gd name="connsiteY361" fmla="*/ 2843902 h 6862263"/>
              <a:gd name="connsiteX362" fmla="*/ 10665564 w 12191999"/>
              <a:gd name="connsiteY362" fmla="*/ 2848232 h 6862263"/>
              <a:gd name="connsiteX363" fmla="*/ 10693571 w 12191999"/>
              <a:gd name="connsiteY363" fmla="*/ 2854913 h 6862263"/>
              <a:gd name="connsiteX364" fmla="*/ 10699881 w 12191999"/>
              <a:gd name="connsiteY364" fmla="*/ 2854728 h 6862263"/>
              <a:gd name="connsiteX365" fmla="*/ 10730762 w 12191999"/>
              <a:gd name="connsiteY365" fmla="*/ 2859251 h 6862263"/>
              <a:gd name="connsiteX366" fmla="*/ 10776377 w 12191999"/>
              <a:gd name="connsiteY366" fmla="*/ 2860334 h 6862263"/>
              <a:gd name="connsiteX367" fmla="*/ 10796964 w 12191999"/>
              <a:gd name="connsiteY367" fmla="*/ 2863348 h 6862263"/>
              <a:gd name="connsiteX368" fmla="*/ 10800253 w 12191999"/>
              <a:gd name="connsiteY368" fmla="*/ 2863741 h 6862263"/>
              <a:gd name="connsiteX369" fmla="*/ 10732103 w 12191999"/>
              <a:gd name="connsiteY369" fmla="*/ 2850512 h 6862263"/>
              <a:gd name="connsiteX370" fmla="*/ 10681138 w 12191999"/>
              <a:gd name="connsiteY370" fmla="*/ 2840251 h 6862263"/>
              <a:gd name="connsiteX371" fmla="*/ 10626236 w 12191999"/>
              <a:gd name="connsiteY371" fmla="*/ 2832211 h 6862263"/>
              <a:gd name="connsiteX372" fmla="*/ 10584726 w 12191999"/>
              <a:gd name="connsiteY372" fmla="*/ 2827999 h 6862263"/>
              <a:gd name="connsiteX373" fmla="*/ 10999949 w 12191999"/>
              <a:gd name="connsiteY373" fmla="*/ 2798754 h 6862263"/>
              <a:gd name="connsiteX374" fmla="*/ 10996945 w 12191999"/>
              <a:gd name="connsiteY374" fmla="*/ 2804851 h 6862263"/>
              <a:gd name="connsiteX375" fmla="*/ 10990867 w 12191999"/>
              <a:gd name="connsiteY375" fmla="*/ 2809733 h 6862263"/>
              <a:gd name="connsiteX376" fmla="*/ 10993608 w 12191999"/>
              <a:gd name="connsiteY376" fmla="*/ 2810060 h 6862263"/>
              <a:gd name="connsiteX377" fmla="*/ 11052443 w 12191999"/>
              <a:gd name="connsiteY377" fmla="*/ 2815879 h 6862263"/>
              <a:gd name="connsiteX378" fmla="*/ 11076630 w 12191999"/>
              <a:gd name="connsiteY378" fmla="*/ 2818490 h 6862263"/>
              <a:gd name="connsiteX379" fmla="*/ 11117302 w 12191999"/>
              <a:gd name="connsiteY379" fmla="*/ 2827242 h 6862263"/>
              <a:gd name="connsiteX380" fmla="*/ 11137889 w 12191999"/>
              <a:gd name="connsiteY380" fmla="*/ 2830257 h 6862263"/>
              <a:gd name="connsiteX381" fmla="*/ 11175637 w 12191999"/>
              <a:gd name="connsiteY381" fmla="*/ 2835784 h 6862263"/>
              <a:gd name="connsiteX382" fmla="*/ 11203253 w 12191999"/>
              <a:gd name="connsiteY382" fmla="*/ 2838897 h 6862263"/>
              <a:gd name="connsiteX383" fmla="*/ 11269288 w 12191999"/>
              <a:gd name="connsiteY383" fmla="*/ 2843901 h 6862263"/>
              <a:gd name="connsiteX384" fmla="*/ 11286108 w 12191999"/>
              <a:gd name="connsiteY384" fmla="*/ 2848231 h 6862263"/>
              <a:gd name="connsiteX385" fmla="*/ 11336738 w 12191999"/>
              <a:gd name="connsiteY385" fmla="*/ 2860308 h 6862263"/>
              <a:gd name="connsiteX386" fmla="*/ 11391638 w 12191999"/>
              <a:gd name="connsiteY386" fmla="*/ 2868346 h 6862263"/>
              <a:gd name="connsiteX387" fmla="*/ 11457506 w 12191999"/>
              <a:gd name="connsiteY387" fmla="*/ 2874261 h 6862263"/>
              <a:gd name="connsiteX388" fmla="*/ 11474663 w 12191999"/>
              <a:gd name="connsiteY388" fmla="*/ 2876774 h 6862263"/>
              <a:gd name="connsiteX389" fmla="*/ 11492322 w 12191999"/>
              <a:gd name="connsiteY389" fmla="*/ 2876562 h 6862263"/>
              <a:gd name="connsiteX390" fmla="*/ 11430895 w 12191999"/>
              <a:gd name="connsiteY390" fmla="*/ 2865700 h 6862263"/>
              <a:gd name="connsiteX391" fmla="*/ 11352647 w 12191999"/>
              <a:gd name="connsiteY391" fmla="*/ 2850512 h 6862263"/>
              <a:gd name="connsiteX392" fmla="*/ 11301682 w 12191999"/>
              <a:gd name="connsiteY392" fmla="*/ 2840250 h 6862263"/>
              <a:gd name="connsiteX393" fmla="*/ 11246780 w 12191999"/>
              <a:gd name="connsiteY393" fmla="*/ 2832210 h 6862263"/>
              <a:gd name="connsiteX394" fmla="*/ 11205270 w 12191999"/>
              <a:gd name="connsiteY394" fmla="*/ 2827998 h 6862263"/>
              <a:gd name="connsiteX395" fmla="*/ 11167525 w 12191999"/>
              <a:gd name="connsiteY395" fmla="*/ 2822471 h 6862263"/>
              <a:gd name="connsiteX396" fmla="*/ 11160663 w 12191999"/>
              <a:gd name="connsiteY396" fmla="*/ 2821464 h 6862263"/>
              <a:gd name="connsiteX397" fmla="*/ 11112287 w 12191999"/>
              <a:gd name="connsiteY397" fmla="*/ 2816249 h 6862263"/>
              <a:gd name="connsiteX398" fmla="*/ 11071786 w 12191999"/>
              <a:gd name="connsiteY398" fmla="*/ 2806585 h 6862263"/>
              <a:gd name="connsiteX399" fmla="*/ 11064753 w 12191999"/>
              <a:gd name="connsiteY399" fmla="*/ 2806490 h 6862263"/>
              <a:gd name="connsiteX400" fmla="*/ 11054293 w 12191999"/>
              <a:gd name="connsiteY400" fmla="*/ 2805889 h 6862263"/>
              <a:gd name="connsiteX401" fmla="*/ 11002676 w 12191999"/>
              <a:gd name="connsiteY401" fmla="*/ 2799147 h 6862263"/>
              <a:gd name="connsiteX402" fmla="*/ 11326513 w 12191999"/>
              <a:gd name="connsiteY402" fmla="*/ 2481327 h 6862263"/>
              <a:gd name="connsiteX403" fmla="*/ 11332718 w 12191999"/>
              <a:gd name="connsiteY403" fmla="*/ 2482025 h 6862263"/>
              <a:gd name="connsiteX404" fmla="*/ 11333874 w 12191999"/>
              <a:gd name="connsiteY404" fmla="*/ 2482183 h 6862263"/>
              <a:gd name="connsiteX405" fmla="*/ 11334051 w 12191999"/>
              <a:gd name="connsiteY405" fmla="*/ 2482815 h 6862263"/>
              <a:gd name="connsiteX406" fmla="*/ 11330144 w 12191999"/>
              <a:gd name="connsiteY406" fmla="*/ 2482148 h 6862263"/>
              <a:gd name="connsiteX407" fmla="*/ 9306106 w 12191999"/>
              <a:gd name="connsiteY407" fmla="*/ 2299236 h 6862263"/>
              <a:gd name="connsiteX408" fmla="*/ 9302574 w 12191999"/>
              <a:gd name="connsiteY408" fmla="*/ 2299358 h 6862263"/>
              <a:gd name="connsiteX409" fmla="*/ 9305974 w 12191999"/>
              <a:gd name="connsiteY409" fmla="*/ 2300065 h 6862263"/>
              <a:gd name="connsiteX410" fmla="*/ 9319755 w 12191999"/>
              <a:gd name="connsiteY410" fmla="*/ 2301787 h 6862263"/>
              <a:gd name="connsiteX411" fmla="*/ 9330044 w 12191999"/>
              <a:gd name="connsiteY411" fmla="*/ 2303351 h 6862263"/>
              <a:gd name="connsiteX412" fmla="*/ 9353984 w 12191999"/>
              <a:gd name="connsiteY412" fmla="*/ 2307469 h 6862263"/>
              <a:gd name="connsiteX413" fmla="*/ 9378097 w 12191999"/>
              <a:gd name="connsiteY413" fmla="*/ 2310479 h 6862263"/>
              <a:gd name="connsiteX414" fmla="*/ 9391963 w 12191999"/>
              <a:gd name="connsiteY414" fmla="*/ 2311648 h 6862263"/>
              <a:gd name="connsiteX415" fmla="*/ 9457414 w 12191999"/>
              <a:gd name="connsiteY415" fmla="*/ 2319819 h 6862263"/>
              <a:gd name="connsiteX416" fmla="*/ 9464348 w 12191999"/>
              <a:gd name="connsiteY416" fmla="*/ 2320405 h 6862263"/>
              <a:gd name="connsiteX417" fmla="*/ 9467748 w 12191999"/>
              <a:gd name="connsiteY417" fmla="*/ 2321110 h 6862263"/>
              <a:gd name="connsiteX418" fmla="*/ 9467616 w 12191999"/>
              <a:gd name="connsiteY418" fmla="*/ 2321939 h 6862263"/>
              <a:gd name="connsiteX419" fmla="*/ 9546759 w 12191999"/>
              <a:gd name="connsiteY419" fmla="*/ 2332385 h 6862263"/>
              <a:gd name="connsiteX420" fmla="*/ 9567428 w 12191999"/>
              <a:gd name="connsiteY420" fmla="*/ 2334965 h 6862263"/>
              <a:gd name="connsiteX421" fmla="*/ 9653545 w 12191999"/>
              <a:gd name="connsiteY421" fmla="*/ 2345721 h 6862263"/>
              <a:gd name="connsiteX422" fmla="*/ 9653635 w 12191999"/>
              <a:gd name="connsiteY422" fmla="*/ 2345166 h 6862263"/>
              <a:gd name="connsiteX423" fmla="*/ 9698417 w 12191999"/>
              <a:gd name="connsiteY423" fmla="*/ 2350758 h 6862263"/>
              <a:gd name="connsiteX424" fmla="*/ 9701774 w 12191999"/>
              <a:gd name="connsiteY424" fmla="*/ 2351742 h 6862263"/>
              <a:gd name="connsiteX425" fmla="*/ 9715552 w 12191999"/>
              <a:gd name="connsiteY425" fmla="*/ 2353461 h 6862263"/>
              <a:gd name="connsiteX426" fmla="*/ 9729201 w 12191999"/>
              <a:gd name="connsiteY426" fmla="*/ 2356011 h 6862263"/>
              <a:gd name="connsiteX427" fmla="*/ 9767137 w 12191999"/>
              <a:gd name="connsiteY427" fmla="*/ 2360465 h 6862263"/>
              <a:gd name="connsiteX428" fmla="*/ 9767786 w 12191999"/>
              <a:gd name="connsiteY428" fmla="*/ 2360547 h 6862263"/>
              <a:gd name="connsiteX429" fmla="*/ 9767786 w 12191999"/>
              <a:gd name="connsiteY429" fmla="*/ 2354637 h 6862263"/>
              <a:gd name="connsiteX430" fmla="*/ 9750785 w 12191999"/>
              <a:gd name="connsiteY430" fmla="*/ 2352792 h 6862263"/>
              <a:gd name="connsiteX431" fmla="*/ 9719868 w 12191999"/>
              <a:gd name="connsiteY431" fmla="*/ 2348369 h 6862263"/>
              <a:gd name="connsiteX432" fmla="*/ 9716425 w 12191999"/>
              <a:gd name="connsiteY432" fmla="*/ 2347937 h 6862263"/>
              <a:gd name="connsiteX433" fmla="*/ 9712849 w 12191999"/>
              <a:gd name="connsiteY433" fmla="*/ 2348335 h 6862263"/>
              <a:gd name="connsiteX434" fmla="*/ 9706046 w 12191999"/>
              <a:gd name="connsiteY434" fmla="*/ 2346923 h 6862263"/>
              <a:gd name="connsiteX435" fmla="*/ 9692267 w 12191999"/>
              <a:gd name="connsiteY435" fmla="*/ 2345202 h 6862263"/>
              <a:gd name="connsiteX436" fmla="*/ 9685420 w 12191999"/>
              <a:gd name="connsiteY436" fmla="*/ 2344066 h 6862263"/>
              <a:gd name="connsiteX437" fmla="*/ 9657734 w 12191999"/>
              <a:gd name="connsiteY437" fmla="*/ 2341453 h 6862263"/>
              <a:gd name="connsiteX438" fmla="*/ 9654158 w 12191999"/>
              <a:gd name="connsiteY438" fmla="*/ 2341852 h 6862263"/>
              <a:gd name="connsiteX439" fmla="*/ 9640377 w 12191999"/>
              <a:gd name="connsiteY439" fmla="*/ 2340132 h 6862263"/>
              <a:gd name="connsiteX440" fmla="*/ 9637195 w 12191999"/>
              <a:gd name="connsiteY440" fmla="*/ 2338043 h 6862263"/>
              <a:gd name="connsiteX441" fmla="*/ 9630392 w 12191999"/>
              <a:gd name="connsiteY441" fmla="*/ 2336630 h 6862263"/>
              <a:gd name="connsiteX442" fmla="*/ 9616613 w 12191999"/>
              <a:gd name="connsiteY442" fmla="*/ 2334910 h 6862263"/>
              <a:gd name="connsiteX443" fmla="*/ 9602833 w 12191999"/>
              <a:gd name="connsiteY443" fmla="*/ 2333192 h 6862263"/>
              <a:gd name="connsiteX444" fmla="*/ 9595988 w 12191999"/>
              <a:gd name="connsiteY444" fmla="*/ 2332054 h 6862263"/>
              <a:gd name="connsiteX445" fmla="*/ 9575494 w 12191999"/>
              <a:gd name="connsiteY445" fmla="*/ 2328369 h 6862263"/>
              <a:gd name="connsiteX446" fmla="*/ 9568779 w 12191999"/>
              <a:gd name="connsiteY446" fmla="*/ 2326403 h 6862263"/>
              <a:gd name="connsiteX447" fmla="*/ 9544665 w 12191999"/>
              <a:gd name="connsiteY447" fmla="*/ 2323393 h 6862263"/>
              <a:gd name="connsiteX448" fmla="*/ 9537383 w 12191999"/>
              <a:gd name="connsiteY448" fmla="*/ 2325017 h 6862263"/>
              <a:gd name="connsiteX449" fmla="*/ 9533852 w 12191999"/>
              <a:gd name="connsiteY449" fmla="*/ 2325139 h 6862263"/>
              <a:gd name="connsiteX450" fmla="*/ 9485756 w 12191999"/>
              <a:gd name="connsiteY450" fmla="*/ 2318288 h 6862263"/>
              <a:gd name="connsiteX451" fmla="*/ 9461645 w 12191999"/>
              <a:gd name="connsiteY451" fmla="*/ 2315278 h 6862263"/>
              <a:gd name="connsiteX452" fmla="*/ 9458155 w 12191999"/>
              <a:gd name="connsiteY452" fmla="*/ 2315124 h 6862263"/>
              <a:gd name="connsiteX453" fmla="*/ 9434172 w 12191999"/>
              <a:gd name="connsiteY453" fmla="*/ 2311283 h 6862263"/>
              <a:gd name="connsiteX454" fmla="*/ 9402951 w 12191999"/>
              <a:gd name="connsiteY454" fmla="*/ 2308794 h 6862263"/>
              <a:gd name="connsiteX455" fmla="*/ 9395974 w 12191999"/>
              <a:gd name="connsiteY455" fmla="*/ 2308487 h 6862263"/>
              <a:gd name="connsiteX456" fmla="*/ 9389129 w 12191999"/>
              <a:gd name="connsiteY456" fmla="*/ 2307349 h 6862263"/>
              <a:gd name="connsiteX457" fmla="*/ 9357951 w 12191999"/>
              <a:gd name="connsiteY457" fmla="*/ 2304584 h 6862263"/>
              <a:gd name="connsiteX458" fmla="*/ 9347529 w 12191999"/>
              <a:gd name="connsiteY458" fmla="*/ 2303847 h 6862263"/>
              <a:gd name="connsiteX459" fmla="*/ 9306106 w 12191999"/>
              <a:gd name="connsiteY459" fmla="*/ 2299236 h 6862263"/>
              <a:gd name="connsiteX460" fmla="*/ 844145 w 12191999"/>
              <a:gd name="connsiteY460" fmla="*/ 1736255 h 6862263"/>
              <a:gd name="connsiteX461" fmla="*/ 842033 w 12191999"/>
              <a:gd name="connsiteY461" fmla="*/ 1739953 h 6862263"/>
              <a:gd name="connsiteX462" fmla="*/ 819735 w 12191999"/>
              <a:gd name="connsiteY462" fmla="*/ 1748696 h 6862263"/>
              <a:gd name="connsiteX463" fmla="*/ 804897 w 12191999"/>
              <a:gd name="connsiteY463" fmla="*/ 1748916 h 6862263"/>
              <a:gd name="connsiteX464" fmla="*/ 772127 w 12191999"/>
              <a:gd name="connsiteY464" fmla="*/ 1759324 h 6862263"/>
              <a:gd name="connsiteX465" fmla="*/ 733255 w 12191999"/>
              <a:gd name="connsiteY465" fmla="*/ 1772843 h 6862263"/>
              <a:gd name="connsiteX466" fmla="*/ 717058 w 12191999"/>
              <a:gd name="connsiteY466" fmla="*/ 1778476 h 6862263"/>
              <a:gd name="connsiteX467" fmla="*/ 694759 w 12191999"/>
              <a:gd name="connsiteY467" fmla="*/ 1787220 h 6862263"/>
              <a:gd name="connsiteX468" fmla="*/ 671707 w 12191999"/>
              <a:gd name="connsiteY468" fmla="*/ 1794247 h 6862263"/>
              <a:gd name="connsiteX469" fmla="*/ 659127 w 12191999"/>
              <a:gd name="connsiteY469" fmla="*/ 1799612 h 6862263"/>
              <a:gd name="connsiteX470" fmla="*/ 651520 w 12191999"/>
              <a:gd name="connsiteY470" fmla="*/ 1799293 h 6862263"/>
              <a:gd name="connsiteX471" fmla="*/ 635323 w 12191999"/>
              <a:gd name="connsiteY471" fmla="*/ 1804925 h 6862263"/>
              <a:gd name="connsiteX472" fmla="*/ 629597 w 12191999"/>
              <a:gd name="connsiteY472" fmla="*/ 1808891 h 6862263"/>
              <a:gd name="connsiteX473" fmla="*/ 624853 w 12191999"/>
              <a:gd name="connsiteY473" fmla="*/ 1806590 h 6862263"/>
              <a:gd name="connsiteX474" fmla="*/ 605418 w 12191999"/>
              <a:gd name="connsiteY474" fmla="*/ 1813350 h 6862263"/>
              <a:gd name="connsiteX475" fmla="*/ 599691 w 12191999"/>
              <a:gd name="connsiteY475" fmla="*/ 1817317 h 6862263"/>
              <a:gd name="connsiteX476" fmla="*/ 594947 w 12191999"/>
              <a:gd name="connsiteY476" fmla="*/ 1815015 h 6862263"/>
              <a:gd name="connsiteX477" fmla="*/ 592076 w 12191999"/>
              <a:gd name="connsiteY477" fmla="*/ 1816083 h 6862263"/>
              <a:gd name="connsiteX478" fmla="*/ 592643 w 12191999"/>
              <a:gd name="connsiteY478" fmla="*/ 1815090 h 6862263"/>
              <a:gd name="connsiteX479" fmla="*/ 596233 w 12191999"/>
              <a:gd name="connsiteY479" fmla="*/ 1806663 h 6862263"/>
              <a:gd name="connsiteX480" fmla="*/ 627571 w 12191999"/>
              <a:gd name="connsiteY480" fmla="*/ 1795763 h 6862263"/>
              <a:gd name="connsiteX481" fmla="*/ 682640 w 12191999"/>
              <a:gd name="connsiteY481" fmla="*/ 1776613 h 6862263"/>
              <a:gd name="connsiteX482" fmla="*/ 683016 w 12191999"/>
              <a:gd name="connsiteY482" fmla="*/ 1777472 h 6862263"/>
              <a:gd name="connsiteX483" fmla="*/ 628324 w 12191999"/>
              <a:gd name="connsiteY483" fmla="*/ 1797480 h 6862263"/>
              <a:gd name="connsiteX484" fmla="*/ 642409 w 12191999"/>
              <a:gd name="connsiteY484" fmla="*/ 1795545 h 6862263"/>
              <a:gd name="connsiteX485" fmla="*/ 740716 w 12191999"/>
              <a:gd name="connsiteY485" fmla="*/ 1764320 h 6862263"/>
              <a:gd name="connsiteX486" fmla="*/ 760153 w 12191999"/>
              <a:gd name="connsiteY486" fmla="*/ 1757563 h 6862263"/>
              <a:gd name="connsiteX487" fmla="*/ 804520 w 12191999"/>
              <a:gd name="connsiteY487" fmla="*/ 1748058 h 6862263"/>
              <a:gd name="connsiteX488" fmla="*/ 833674 w 12191999"/>
              <a:gd name="connsiteY488" fmla="*/ 1737920 h 6862263"/>
              <a:gd name="connsiteX489" fmla="*/ 844145 w 12191999"/>
              <a:gd name="connsiteY489" fmla="*/ 1736255 h 6862263"/>
              <a:gd name="connsiteX490" fmla="*/ 623025 w 12191999"/>
              <a:gd name="connsiteY490" fmla="*/ 1717315 h 6862263"/>
              <a:gd name="connsiteX491" fmla="*/ 579932 w 12191999"/>
              <a:gd name="connsiteY491" fmla="*/ 1738231 h 6862263"/>
              <a:gd name="connsiteX492" fmla="*/ 401769 w 12191999"/>
              <a:gd name="connsiteY492" fmla="*/ 1800188 h 6862263"/>
              <a:gd name="connsiteX493" fmla="*/ 347451 w 12191999"/>
              <a:gd name="connsiteY493" fmla="*/ 1821055 h 6862263"/>
              <a:gd name="connsiteX494" fmla="*/ 338486 w 12191999"/>
              <a:gd name="connsiteY494" fmla="*/ 1826149 h 6862263"/>
              <a:gd name="connsiteX495" fmla="*/ 335999 w 12191999"/>
              <a:gd name="connsiteY495" fmla="*/ 1828990 h 6862263"/>
              <a:gd name="connsiteX496" fmla="*/ 339614 w 12191999"/>
              <a:gd name="connsiteY496" fmla="*/ 1828722 h 6862263"/>
              <a:gd name="connsiteX497" fmla="*/ 352946 w 12191999"/>
              <a:gd name="connsiteY497" fmla="*/ 1825072 h 6862263"/>
              <a:gd name="connsiteX498" fmla="*/ 350084 w 12191999"/>
              <a:gd name="connsiteY498" fmla="*/ 1827055 h 6862263"/>
              <a:gd name="connsiteX499" fmla="*/ 319502 w 12191999"/>
              <a:gd name="connsiteY499" fmla="*/ 1837586 h 6862263"/>
              <a:gd name="connsiteX500" fmla="*/ 308336 w 12191999"/>
              <a:gd name="connsiteY500" fmla="*/ 1825665 h 6862263"/>
              <a:gd name="connsiteX501" fmla="*/ 306839 w 12191999"/>
              <a:gd name="connsiteY501" fmla="*/ 1821589 h 6862263"/>
              <a:gd name="connsiteX502" fmla="*/ 307458 w 12191999"/>
              <a:gd name="connsiteY502" fmla="*/ 1821379 h 6862263"/>
              <a:gd name="connsiteX503" fmla="*/ 337590 w 12191999"/>
              <a:gd name="connsiteY503" fmla="*/ 1815593 h 6862263"/>
              <a:gd name="connsiteX504" fmla="*/ 363879 w 12191999"/>
              <a:gd name="connsiteY504" fmla="*/ 1807438 h 6862263"/>
              <a:gd name="connsiteX505" fmla="*/ 399512 w 12191999"/>
              <a:gd name="connsiteY505" fmla="*/ 1795046 h 6862263"/>
              <a:gd name="connsiteX506" fmla="*/ 418948 w 12191999"/>
              <a:gd name="connsiteY506" fmla="*/ 1788288 h 6862263"/>
              <a:gd name="connsiteX507" fmla="*/ 456692 w 12191999"/>
              <a:gd name="connsiteY507" fmla="*/ 1772197 h 6862263"/>
              <a:gd name="connsiteX508" fmla="*/ 479741 w 12191999"/>
              <a:gd name="connsiteY508" fmla="*/ 1765169 h 6862263"/>
              <a:gd name="connsiteX509" fmla="*/ 535940 w 12191999"/>
              <a:gd name="connsiteY509" fmla="*/ 1748589 h 6862263"/>
              <a:gd name="connsiteX510" fmla="*/ 568709 w 12191999"/>
              <a:gd name="connsiteY510" fmla="*/ 1738180 h 6862263"/>
              <a:gd name="connsiteX511" fmla="*/ 578050 w 12191999"/>
              <a:gd name="connsiteY511" fmla="*/ 1733943 h 6862263"/>
              <a:gd name="connsiteX512" fmla="*/ 608940 w 12191999"/>
              <a:gd name="connsiteY512" fmla="*/ 1719249 h 6862263"/>
              <a:gd name="connsiteX513" fmla="*/ 623025 w 12191999"/>
              <a:gd name="connsiteY513" fmla="*/ 1717315 h 6862263"/>
              <a:gd name="connsiteX514" fmla="*/ 11343607 w 12191999"/>
              <a:gd name="connsiteY514" fmla="*/ 1067023 h 6862263"/>
              <a:gd name="connsiteX515" fmla="*/ 11354242 w 12191999"/>
              <a:gd name="connsiteY515" fmla="*/ 1067205 h 6862263"/>
              <a:gd name="connsiteX516" fmla="*/ 11384819 w 12191999"/>
              <a:gd name="connsiteY516" fmla="*/ 1073142 h 6862263"/>
              <a:gd name="connsiteX517" fmla="*/ 11430308 w 12191999"/>
              <a:gd name="connsiteY517" fmla="*/ 1076326 h 6862263"/>
              <a:gd name="connsiteX518" fmla="*/ 11450693 w 12191999"/>
              <a:gd name="connsiteY518" fmla="*/ 1080285 h 6862263"/>
              <a:gd name="connsiteX519" fmla="*/ 11553279 w 12191999"/>
              <a:gd name="connsiteY519" fmla="*/ 1097383 h 6862263"/>
              <a:gd name="connsiteX520" fmla="*/ 11567531 w 12191999"/>
              <a:gd name="connsiteY520" fmla="*/ 1097327 h 6862263"/>
              <a:gd name="connsiteX521" fmla="*/ 11509995 w 12191999"/>
              <a:gd name="connsiteY521" fmla="*/ 1085209 h 6862263"/>
              <a:gd name="connsiteX522" fmla="*/ 11510214 w 12191999"/>
              <a:gd name="connsiteY522" fmla="*/ 1084310 h 6862263"/>
              <a:gd name="connsiteX523" fmla="*/ 11567973 w 12191999"/>
              <a:gd name="connsiteY523" fmla="*/ 1095528 h 6862263"/>
              <a:gd name="connsiteX524" fmla="*/ 11600840 w 12191999"/>
              <a:gd name="connsiteY524" fmla="*/ 1101911 h 6862263"/>
              <a:gd name="connsiteX525" fmla="*/ 11605868 w 12191999"/>
              <a:gd name="connsiteY525" fmla="*/ 1109732 h 6862263"/>
              <a:gd name="connsiteX526" fmla="*/ 11606601 w 12191999"/>
              <a:gd name="connsiteY526" fmla="*/ 1110633 h 6862263"/>
              <a:gd name="connsiteX527" fmla="*/ 11603579 w 12191999"/>
              <a:gd name="connsiteY527" fmla="*/ 1109979 h 6862263"/>
              <a:gd name="connsiteX528" fmla="*/ 11599299 w 12191999"/>
              <a:gd name="connsiteY528" fmla="*/ 1112916 h 6862263"/>
              <a:gd name="connsiteX529" fmla="*/ 11592945 w 12191999"/>
              <a:gd name="connsiteY529" fmla="*/ 1109798 h 6862263"/>
              <a:gd name="connsiteX530" fmla="*/ 11572561 w 12191999"/>
              <a:gd name="connsiteY530" fmla="*/ 1105838 h 6862263"/>
              <a:gd name="connsiteX531" fmla="*/ 11568281 w 12191999"/>
              <a:gd name="connsiteY531" fmla="*/ 1108776 h 6862263"/>
              <a:gd name="connsiteX532" fmla="*/ 11561929 w 12191999"/>
              <a:gd name="connsiteY532" fmla="*/ 1105658 h 6862263"/>
              <a:gd name="connsiteX533" fmla="*/ 11544940 w 12191999"/>
              <a:gd name="connsiteY533" fmla="*/ 1102359 h 6862263"/>
              <a:gd name="connsiteX534" fmla="*/ 11537483 w 12191999"/>
              <a:gd name="connsiteY534" fmla="*/ 1103738 h 6862263"/>
              <a:gd name="connsiteX535" fmla="*/ 11524114 w 12191999"/>
              <a:gd name="connsiteY535" fmla="*/ 1100198 h 6862263"/>
              <a:gd name="connsiteX536" fmla="*/ 11500111 w 12191999"/>
              <a:gd name="connsiteY536" fmla="*/ 1096478 h 6862263"/>
              <a:gd name="connsiteX537" fmla="*/ 11476550 w 12191999"/>
              <a:gd name="connsiteY537" fmla="*/ 1090959 h 6862263"/>
              <a:gd name="connsiteX538" fmla="*/ 11459563 w 12191999"/>
              <a:gd name="connsiteY538" fmla="*/ 1087660 h 6862263"/>
              <a:gd name="connsiteX539" fmla="*/ 11418793 w 12191999"/>
              <a:gd name="connsiteY539" fmla="*/ 1079741 h 6862263"/>
              <a:gd name="connsiteX540" fmla="*/ 11384598 w 12191999"/>
              <a:gd name="connsiteY540" fmla="*/ 1074042 h 6862263"/>
              <a:gd name="connsiteX541" fmla="*/ 11369904 w 12191999"/>
              <a:gd name="connsiteY541" fmla="*/ 1075899 h 6862263"/>
              <a:gd name="connsiteX542" fmla="*/ 11346343 w 12191999"/>
              <a:gd name="connsiteY542" fmla="*/ 1070382 h 6862263"/>
              <a:gd name="connsiteX543" fmla="*/ 11343607 w 12191999"/>
              <a:gd name="connsiteY543" fmla="*/ 1067023 h 6862263"/>
              <a:gd name="connsiteX544" fmla="*/ 11140446 w 12191999"/>
              <a:gd name="connsiteY544" fmla="*/ 1064539 h 6862263"/>
              <a:gd name="connsiteX545" fmla="*/ 11134115 w 12191999"/>
              <a:gd name="connsiteY545" fmla="*/ 1064958 h 6862263"/>
              <a:gd name="connsiteX546" fmla="*/ 11150659 w 12191999"/>
              <a:gd name="connsiteY546" fmla="*/ 1070057 h 6862263"/>
              <a:gd name="connsiteX547" fmla="*/ 11190988 w 12191999"/>
              <a:gd name="connsiteY547" fmla="*/ 1079773 h 6862263"/>
              <a:gd name="connsiteX548" fmla="*/ 11224001 w 12191999"/>
              <a:gd name="connsiteY548" fmla="*/ 1086184 h 6862263"/>
              <a:gd name="connsiteX549" fmla="*/ 11223811 w 12191999"/>
              <a:gd name="connsiteY549" fmla="*/ 1086091 h 6862263"/>
              <a:gd name="connsiteX550" fmla="*/ 11237620 w 12191999"/>
              <a:gd name="connsiteY550" fmla="*/ 1087832 h 6862263"/>
              <a:gd name="connsiteX551" fmla="*/ 11241238 w 12191999"/>
              <a:gd name="connsiteY551" fmla="*/ 1087591 h 6862263"/>
              <a:gd name="connsiteX552" fmla="*/ 11238282 w 12191999"/>
              <a:gd name="connsiteY552" fmla="*/ 1085135 h 6862263"/>
              <a:gd name="connsiteX553" fmla="*/ 11235750 w 12191999"/>
              <a:gd name="connsiteY553" fmla="*/ 1084153 h 6862263"/>
              <a:gd name="connsiteX554" fmla="*/ 11151543 w 12191999"/>
              <a:gd name="connsiteY554" fmla="*/ 1066459 h 6862263"/>
              <a:gd name="connsiteX555" fmla="*/ 11140446 w 12191999"/>
              <a:gd name="connsiteY555" fmla="*/ 1064539 h 6862263"/>
              <a:gd name="connsiteX556" fmla="*/ 11572909 w 12191999"/>
              <a:gd name="connsiteY556" fmla="*/ 1017355 h 6862263"/>
              <a:gd name="connsiteX557" fmla="*/ 11606002 w 12191999"/>
              <a:gd name="connsiteY557" fmla="*/ 1027550 h 6862263"/>
              <a:gd name="connsiteX558" fmla="*/ 11615974 w 12191999"/>
              <a:gd name="connsiteY558" fmla="*/ 1030428 h 6862263"/>
              <a:gd name="connsiteX559" fmla="*/ 11650170 w 12191999"/>
              <a:gd name="connsiteY559" fmla="*/ 1036128 h 6862263"/>
              <a:gd name="connsiteX560" fmla="*/ 11708590 w 12191999"/>
              <a:gd name="connsiteY560" fmla="*/ 1044647 h 6862263"/>
              <a:gd name="connsiteX561" fmla="*/ 11732590 w 12191999"/>
              <a:gd name="connsiteY561" fmla="*/ 1048369 h 6862263"/>
              <a:gd name="connsiteX562" fmla="*/ 11772697 w 12191999"/>
              <a:gd name="connsiteY562" fmla="*/ 1058985 h 6862263"/>
              <a:gd name="connsiteX563" fmla="*/ 11793082 w 12191999"/>
              <a:gd name="connsiteY563" fmla="*/ 1062944 h 6862263"/>
              <a:gd name="connsiteX564" fmla="*/ 11830455 w 12191999"/>
              <a:gd name="connsiteY564" fmla="*/ 1070201 h 6862263"/>
              <a:gd name="connsiteX565" fmla="*/ 11857855 w 12191999"/>
              <a:gd name="connsiteY565" fmla="*/ 1074582 h 6862263"/>
              <a:gd name="connsiteX566" fmla="*/ 11888631 w 12191999"/>
              <a:gd name="connsiteY566" fmla="*/ 1076085 h 6862263"/>
              <a:gd name="connsiteX567" fmla="*/ 11889280 w 12191999"/>
              <a:gd name="connsiteY567" fmla="*/ 1076206 h 6862263"/>
              <a:gd name="connsiteX568" fmla="*/ 11888518 w 12191999"/>
              <a:gd name="connsiteY568" fmla="*/ 1080439 h 6862263"/>
              <a:gd name="connsiteX569" fmla="*/ 11879586 w 12191999"/>
              <a:gd name="connsiteY569" fmla="*/ 1093774 h 6862263"/>
              <a:gd name="connsiteX570" fmla="*/ 11847532 w 12191999"/>
              <a:gd name="connsiteY570" fmla="*/ 1087648 h 6862263"/>
              <a:gd name="connsiteX571" fmla="*/ 11844355 w 12191999"/>
              <a:gd name="connsiteY571" fmla="*/ 1086090 h 6862263"/>
              <a:gd name="connsiteX572" fmla="*/ 11858164 w 12191999"/>
              <a:gd name="connsiteY572" fmla="*/ 1087831 h 6862263"/>
              <a:gd name="connsiteX573" fmla="*/ 11861782 w 12191999"/>
              <a:gd name="connsiteY573" fmla="*/ 1087590 h 6862263"/>
              <a:gd name="connsiteX574" fmla="*/ 11858826 w 12191999"/>
              <a:gd name="connsiteY574" fmla="*/ 1085134 h 6862263"/>
              <a:gd name="connsiteX575" fmla="*/ 11849075 w 12191999"/>
              <a:gd name="connsiteY575" fmla="*/ 1081354 h 6862263"/>
              <a:gd name="connsiteX576" fmla="*/ 11791759 w 12191999"/>
              <a:gd name="connsiteY576" fmla="*/ 1068339 h 6862263"/>
              <a:gd name="connsiteX577" fmla="*/ 11604898 w 12191999"/>
              <a:gd name="connsiteY577" fmla="*/ 1032047 h 6862263"/>
              <a:gd name="connsiteX578" fmla="*/ 11558658 w 12191999"/>
              <a:gd name="connsiteY578" fmla="*/ 1017414 h 6862263"/>
              <a:gd name="connsiteX579" fmla="*/ 11572909 w 12191999"/>
              <a:gd name="connsiteY579" fmla="*/ 1017355 h 6862263"/>
              <a:gd name="connsiteX580" fmla="*/ 1649207 w 12191999"/>
              <a:gd name="connsiteY580" fmla="*/ 774305 h 6862263"/>
              <a:gd name="connsiteX581" fmla="*/ 1661443 w 12191999"/>
              <a:gd name="connsiteY581" fmla="*/ 777194 h 6862263"/>
              <a:gd name="connsiteX582" fmla="*/ 1654410 w 12191999"/>
              <a:gd name="connsiteY582" fmla="*/ 777194 h 6862263"/>
              <a:gd name="connsiteX583" fmla="*/ 884771 w 12191999"/>
              <a:gd name="connsiteY583" fmla="*/ 737222 h 6862263"/>
              <a:gd name="connsiteX584" fmla="*/ 929074 w 12191999"/>
              <a:gd name="connsiteY584" fmla="*/ 756681 h 6862263"/>
              <a:gd name="connsiteX585" fmla="*/ 958529 w 12191999"/>
              <a:gd name="connsiteY585" fmla="*/ 777194 h 6862263"/>
              <a:gd name="connsiteX586" fmla="*/ 745673 w 12191999"/>
              <a:gd name="connsiteY586" fmla="*/ 777194 h 6862263"/>
              <a:gd name="connsiteX587" fmla="*/ 745752 w 12191999"/>
              <a:gd name="connsiteY587" fmla="*/ 769241 h 6862263"/>
              <a:gd name="connsiteX588" fmla="*/ 751087 w 12191999"/>
              <a:gd name="connsiteY588" fmla="*/ 754576 h 6862263"/>
              <a:gd name="connsiteX589" fmla="*/ 813243 w 12191999"/>
              <a:gd name="connsiteY589" fmla="*/ 747896 h 6862263"/>
              <a:gd name="connsiteX590" fmla="*/ 837164 w 12191999"/>
              <a:gd name="connsiteY590" fmla="*/ 746549 h 6862263"/>
              <a:gd name="connsiteX591" fmla="*/ 884771 w 12191999"/>
              <a:gd name="connsiteY591" fmla="*/ 737222 h 6862263"/>
              <a:gd name="connsiteX592" fmla="*/ 1421305 w 12191999"/>
              <a:gd name="connsiteY592" fmla="*/ 703188 h 6862263"/>
              <a:gd name="connsiteX593" fmla="*/ 1439431 w 12191999"/>
              <a:gd name="connsiteY593" fmla="*/ 715810 h 6862263"/>
              <a:gd name="connsiteX594" fmla="*/ 1442053 w 12191999"/>
              <a:gd name="connsiteY594" fmla="*/ 717994 h 6862263"/>
              <a:gd name="connsiteX595" fmla="*/ 1454501 w 12191999"/>
              <a:gd name="connsiteY595" fmla="*/ 719978 h 6862263"/>
              <a:gd name="connsiteX596" fmla="*/ 1471745 w 12191999"/>
              <a:gd name="connsiteY596" fmla="*/ 726537 h 6862263"/>
              <a:gd name="connsiteX597" fmla="*/ 1489870 w 12191999"/>
              <a:gd name="connsiteY597" fmla="*/ 734078 h 6862263"/>
              <a:gd name="connsiteX598" fmla="*/ 1483100 w 12191999"/>
              <a:gd name="connsiteY598" fmla="*/ 729509 h 6862263"/>
              <a:gd name="connsiteX599" fmla="*/ 1474594 w 12191999"/>
              <a:gd name="connsiteY599" fmla="*/ 724337 h 6862263"/>
              <a:gd name="connsiteX600" fmla="*/ 1474432 w 12191999"/>
              <a:gd name="connsiteY600" fmla="*/ 719908 h 6862263"/>
              <a:gd name="connsiteX601" fmla="*/ 1469713 w 12191999"/>
              <a:gd name="connsiteY601" fmla="*/ 718070 h 6862263"/>
              <a:gd name="connsiteX602" fmla="*/ 1455356 w 12191999"/>
              <a:gd name="connsiteY602" fmla="*/ 713571 h 6862263"/>
              <a:gd name="connsiteX603" fmla="*/ 1429027 w 12191999"/>
              <a:gd name="connsiteY603" fmla="*/ 705323 h 6862263"/>
              <a:gd name="connsiteX604" fmla="*/ 1456029 w 12191999"/>
              <a:gd name="connsiteY604" fmla="*/ 671066 h 6862263"/>
              <a:gd name="connsiteX605" fmla="*/ 1460314 w 12191999"/>
              <a:gd name="connsiteY605" fmla="*/ 673832 h 6862263"/>
              <a:gd name="connsiteX606" fmla="*/ 1491815 w 12191999"/>
              <a:gd name="connsiteY606" fmla="*/ 689397 h 6862263"/>
              <a:gd name="connsiteX607" fmla="*/ 1499496 w 12191999"/>
              <a:gd name="connsiteY607" fmla="*/ 690380 h 6862263"/>
              <a:gd name="connsiteX608" fmla="*/ 1510822 w 12191999"/>
              <a:gd name="connsiteY608" fmla="*/ 688946 h 6862263"/>
              <a:gd name="connsiteX609" fmla="*/ 1518254 w 12191999"/>
              <a:gd name="connsiteY609" fmla="*/ 690561 h 6862263"/>
              <a:gd name="connsiteX610" fmla="*/ 1543827 w 12191999"/>
              <a:gd name="connsiteY610" fmla="*/ 700709 h 6862263"/>
              <a:gd name="connsiteX611" fmla="*/ 1560329 w 12191999"/>
              <a:gd name="connsiteY611" fmla="*/ 706591 h 6862263"/>
              <a:gd name="connsiteX612" fmla="*/ 1571153 w 12191999"/>
              <a:gd name="connsiteY612" fmla="*/ 706422 h 6862263"/>
              <a:gd name="connsiteX613" fmla="*/ 1590300 w 12191999"/>
              <a:gd name="connsiteY613" fmla="*/ 712422 h 6862263"/>
              <a:gd name="connsiteX614" fmla="*/ 1593834 w 12191999"/>
              <a:gd name="connsiteY614" fmla="*/ 717089 h 6862263"/>
              <a:gd name="connsiteX615" fmla="*/ 1605049 w 12191999"/>
              <a:gd name="connsiteY615" fmla="*/ 722738 h 6862263"/>
              <a:gd name="connsiteX616" fmla="*/ 1618907 w 12191999"/>
              <a:gd name="connsiteY616" fmla="*/ 728503 h 6862263"/>
              <a:gd name="connsiteX617" fmla="*/ 1639056 w 12191999"/>
              <a:gd name="connsiteY617" fmla="*/ 731968 h 6862263"/>
              <a:gd name="connsiteX618" fmla="*/ 1674565 w 12191999"/>
              <a:gd name="connsiteY618" fmla="*/ 737398 h 6862263"/>
              <a:gd name="connsiteX619" fmla="*/ 1690817 w 12191999"/>
              <a:gd name="connsiteY619" fmla="*/ 743914 h 6862263"/>
              <a:gd name="connsiteX620" fmla="*/ 1708961 w 12191999"/>
              <a:gd name="connsiteY620" fmla="*/ 752446 h 6862263"/>
              <a:gd name="connsiteX621" fmla="*/ 1735539 w 12191999"/>
              <a:gd name="connsiteY621" fmla="*/ 760060 h 6862263"/>
              <a:gd name="connsiteX622" fmla="*/ 1736927 w 12191999"/>
              <a:gd name="connsiteY622" fmla="*/ 759959 h 6862263"/>
              <a:gd name="connsiteX623" fmla="*/ 1731817 w 12191999"/>
              <a:gd name="connsiteY623" fmla="*/ 751407 h 6862263"/>
              <a:gd name="connsiteX624" fmla="*/ 1707103 w 12191999"/>
              <a:gd name="connsiteY624" fmla="*/ 735095 h 6862263"/>
              <a:gd name="connsiteX625" fmla="*/ 1689209 w 12191999"/>
              <a:gd name="connsiteY625" fmla="*/ 727909 h 6862263"/>
              <a:gd name="connsiteX626" fmla="*/ 1678827 w 12191999"/>
              <a:gd name="connsiteY626" fmla="*/ 720993 h 6862263"/>
              <a:gd name="connsiteX627" fmla="*/ 1632462 w 12191999"/>
              <a:gd name="connsiteY627" fmla="*/ 707832 h 6862263"/>
              <a:gd name="connsiteX628" fmla="*/ 1622138 w 12191999"/>
              <a:gd name="connsiteY628" fmla="*/ 706733 h 6862263"/>
              <a:gd name="connsiteX629" fmla="*/ 1662574 w 12191999"/>
              <a:gd name="connsiteY629" fmla="*/ 720113 h 6862263"/>
              <a:gd name="connsiteX630" fmla="*/ 1662323 w 12191999"/>
              <a:gd name="connsiteY630" fmla="*/ 720747 h 6862263"/>
              <a:gd name="connsiteX631" fmla="*/ 1621637 w 12191999"/>
              <a:gd name="connsiteY631" fmla="*/ 708000 h 6862263"/>
              <a:gd name="connsiteX632" fmla="*/ 1583344 w 12191999"/>
              <a:gd name="connsiteY632" fmla="*/ 696003 h 6862263"/>
              <a:gd name="connsiteX633" fmla="*/ 1573521 w 12191999"/>
              <a:gd name="connsiteY633" fmla="*/ 693638 h 6862263"/>
              <a:gd name="connsiteX634" fmla="*/ 1560303 w 12191999"/>
              <a:gd name="connsiteY634" fmla="*/ 693056 h 6862263"/>
              <a:gd name="connsiteX635" fmla="*/ 1540907 w 12191999"/>
              <a:gd name="connsiteY635" fmla="*/ 687691 h 6862263"/>
              <a:gd name="connsiteX636" fmla="*/ 1524404 w 12191999"/>
              <a:gd name="connsiteY636" fmla="*/ 681808 h 6862263"/>
              <a:gd name="connsiteX637" fmla="*/ 1514831 w 12191999"/>
              <a:gd name="connsiteY637" fmla="*/ 678810 h 6862263"/>
              <a:gd name="connsiteX638" fmla="*/ 1521010 w 12191999"/>
              <a:gd name="connsiteY638" fmla="*/ 683593 h 6862263"/>
              <a:gd name="connsiteX639" fmla="*/ 1515220 w 12191999"/>
              <a:gd name="connsiteY639" fmla="*/ 684627 h 6862263"/>
              <a:gd name="connsiteX640" fmla="*/ 1502502 w 12191999"/>
              <a:gd name="connsiteY640" fmla="*/ 682779 h 6862263"/>
              <a:gd name="connsiteX641" fmla="*/ 1495072 w 12191999"/>
              <a:gd name="connsiteY641" fmla="*/ 681162 h 6862263"/>
              <a:gd name="connsiteX642" fmla="*/ 1461315 w 12191999"/>
              <a:gd name="connsiteY642" fmla="*/ 671299 h 6862263"/>
              <a:gd name="connsiteX643" fmla="*/ 1456029 w 12191999"/>
              <a:gd name="connsiteY643" fmla="*/ 671066 h 6862263"/>
              <a:gd name="connsiteX644" fmla="*/ 1207347 w 12191999"/>
              <a:gd name="connsiteY644" fmla="*/ 640142 h 6862263"/>
              <a:gd name="connsiteX645" fmla="*/ 1249925 w 12191999"/>
              <a:gd name="connsiteY645" fmla="*/ 654906 h 6862263"/>
              <a:gd name="connsiteX646" fmla="*/ 1303966 w 12191999"/>
              <a:gd name="connsiteY646" fmla="*/ 674685 h 6862263"/>
              <a:gd name="connsiteX647" fmla="*/ 1308432 w 12191999"/>
              <a:gd name="connsiteY647" fmla="*/ 676355 h 6862263"/>
              <a:gd name="connsiteX648" fmla="*/ 1321754 w 12191999"/>
              <a:gd name="connsiteY648" fmla="*/ 671511 h 6862263"/>
              <a:gd name="connsiteX649" fmla="*/ 1316797 w 12191999"/>
              <a:gd name="connsiteY649" fmla="*/ 669449 h 6862263"/>
              <a:gd name="connsiteX650" fmla="*/ 1278505 w 12191999"/>
              <a:gd name="connsiteY650" fmla="*/ 657452 h 6862263"/>
              <a:gd name="connsiteX651" fmla="*/ 1232031 w 12191999"/>
              <a:gd name="connsiteY651" fmla="*/ 645740 h 6862263"/>
              <a:gd name="connsiteX652" fmla="*/ 1220064 w 12191999"/>
              <a:gd name="connsiteY652" fmla="*/ 641990 h 6862263"/>
              <a:gd name="connsiteX653" fmla="*/ 1207347 w 12191999"/>
              <a:gd name="connsiteY653" fmla="*/ 640142 h 6862263"/>
              <a:gd name="connsiteX654" fmla="*/ 1227129 w 12191999"/>
              <a:gd name="connsiteY654" fmla="*/ 633866 h 6862263"/>
              <a:gd name="connsiteX655" fmla="*/ 1236039 w 12191999"/>
              <a:gd name="connsiteY655" fmla="*/ 635605 h 6862263"/>
              <a:gd name="connsiteX656" fmla="*/ 1240826 w 12191999"/>
              <a:gd name="connsiteY656" fmla="*/ 637105 h 6862263"/>
              <a:gd name="connsiteX657" fmla="*/ 1276725 w 12191999"/>
              <a:gd name="connsiteY657" fmla="*/ 648351 h 6862263"/>
              <a:gd name="connsiteX658" fmla="*/ 1312623 w 12191999"/>
              <a:gd name="connsiteY658" fmla="*/ 659597 h 6862263"/>
              <a:gd name="connsiteX659" fmla="*/ 1342073 w 12191999"/>
              <a:gd name="connsiteY659" fmla="*/ 668428 h 6862263"/>
              <a:gd name="connsiteX660" fmla="*/ 1353895 w 12191999"/>
              <a:gd name="connsiteY660" fmla="*/ 668209 h 6862263"/>
              <a:gd name="connsiteX661" fmla="*/ 1377324 w 12191999"/>
              <a:gd name="connsiteY661" fmla="*/ 675319 h 6862263"/>
              <a:gd name="connsiteX662" fmla="*/ 1390604 w 12191999"/>
              <a:gd name="connsiteY662" fmla="*/ 682980 h 6862263"/>
              <a:gd name="connsiteX663" fmla="*/ 1418428 w 12191999"/>
              <a:gd name="connsiteY663" fmla="*/ 691323 h 6862263"/>
              <a:gd name="connsiteX664" fmla="*/ 1420570 w 12191999"/>
              <a:gd name="connsiteY664" fmla="*/ 692707 h 6862263"/>
              <a:gd name="connsiteX665" fmla="*/ 1410747 w 12191999"/>
              <a:gd name="connsiteY665" fmla="*/ 690340 h 6862263"/>
              <a:gd name="connsiteX666" fmla="*/ 1408103 w 12191999"/>
              <a:gd name="connsiteY666" fmla="*/ 690224 h 6862263"/>
              <a:gd name="connsiteX667" fmla="*/ 1409995 w 12191999"/>
              <a:gd name="connsiteY667" fmla="*/ 692241 h 6862263"/>
              <a:gd name="connsiteX668" fmla="*/ 1416674 w 12191999"/>
              <a:gd name="connsiteY668" fmla="*/ 695757 h 6862263"/>
              <a:gd name="connsiteX669" fmla="*/ 1456859 w 12191999"/>
              <a:gd name="connsiteY669" fmla="*/ 709771 h 6862263"/>
              <a:gd name="connsiteX670" fmla="*/ 1475004 w 12191999"/>
              <a:gd name="connsiteY670" fmla="*/ 715455 h 6862263"/>
              <a:gd name="connsiteX671" fmla="*/ 1483271 w 12191999"/>
              <a:gd name="connsiteY671" fmla="*/ 712163 h 6862263"/>
              <a:gd name="connsiteX672" fmla="*/ 1493018 w 12191999"/>
              <a:gd name="connsiteY672" fmla="*/ 715598 h 6862263"/>
              <a:gd name="connsiteX673" fmla="*/ 1502767 w 12191999"/>
              <a:gd name="connsiteY673" fmla="*/ 724153 h 6862263"/>
              <a:gd name="connsiteX674" fmla="*/ 1588486 w 12191999"/>
              <a:gd name="connsiteY674" fmla="*/ 751009 h 6862263"/>
              <a:gd name="connsiteX675" fmla="*/ 1620489 w 12191999"/>
              <a:gd name="connsiteY675" fmla="*/ 765307 h 6862263"/>
              <a:gd name="connsiteX676" fmla="*/ 1610162 w 12191999"/>
              <a:gd name="connsiteY676" fmla="*/ 764209 h 6862263"/>
              <a:gd name="connsiteX677" fmla="*/ 1587233 w 12191999"/>
              <a:gd name="connsiteY677" fmla="*/ 754177 h 6862263"/>
              <a:gd name="connsiteX678" fmla="*/ 1580305 w 12191999"/>
              <a:gd name="connsiteY678" fmla="*/ 751294 h 6862263"/>
              <a:gd name="connsiteX679" fmla="*/ 1556122 w 12191999"/>
              <a:gd name="connsiteY679" fmla="*/ 744431 h 6862263"/>
              <a:gd name="connsiteX680" fmla="*/ 1514684 w 12191999"/>
              <a:gd name="connsiteY680" fmla="*/ 733584 h 6862263"/>
              <a:gd name="connsiteX681" fmla="*/ 1513118 w 12191999"/>
              <a:gd name="connsiteY681" fmla="*/ 733238 h 6862263"/>
              <a:gd name="connsiteX682" fmla="*/ 1526298 w 12191999"/>
              <a:gd name="connsiteY682" fmla="*/ 744805 h 6862263"/>
              <a:gd name="connsiteX683" fmla="*/ 1548047 w 12191999"/>
              <a:gd name="connsiteY683" fmla="*/ 751244 h 6862263"/>
              <a:gd name="connsiteX684" fmla="*/ 1583976 w 12191999"/>
              <a:gd name="connsiteY684" fmla="*/ 762412 h 6862263"/>
              <a:gd name="connsiteX685" fmla="*/ 1606017 w 12191999"/>
              <a:gd name="connsiteY685" fmla="*/ 767893 h 6862263"/>
              <a:gd name="connsiteX686" fmla="*/ 1629948 w 12191999"/>
              <a:gd name="connsiteY686" fmla="*/ 775391 h 6862263"/>
              <a:gd name="connsiteX687" fmla="*/ 1635380 w 12191999"/>
              <a:gd name="connsiteY687" fmla="*/ 777194 h 6862263"/>
              <a:gd name="connsiteX688" fmla="*/ 1178687 w 12191999"/>
              <a:gd name="connsiteY688" fmla="*/ 777194 h 6862263"/>
              <a:gd name="connsiteX689" fmla="*/ 1162615 w 12191999"/>
              <a:gd name="connsiteY689" fmla="*/ 766490 h 6862263"/>
              <a:gd name="connsiteX690" fmla="*/ 1158903 w 12191999"/>
              <a:gd name="connsiteY690" fmla="*/ 721197 h 6862263"/>
              <a:gd name="connsiteX691" fmla="*/ 1157947 w 12191999"/>
              <a:gd name="connsiteY691" fmla="*/ 712293 h 6862263"/>
              <a:gd name="connsiteX692" fmla="*/ 1187473 w 12191999"/>
              <a:gd name="connsiteY692" fmla="*/ 662095 h 6862263"/>
              <a:gd name="connsiteX693" fmla="*/ 1202594 w 12191999"/>
              <a:gd name="connsiteY693" fmla="*/ 651131 h 6862263"/>
              <a:gd name="connsiteX694" fmla="*/ 1226355 w 12191999"/>
              <a:gd name="connsiteY694" fmla="*/ 633902 h 6862263"/>
              <a:gd name="connsiteX695" fmla="*/ 9971368 w 12191999"/>
              <a:gd name="connsiteY695" fmla="*/ 616471 h 6862263"/>
              <a:gd name="connsiteX696" fmla="*/ 9937914 w 12191999"/>
              <a:gd name="connsiteY696" fmla="*/ 631459 h 6862263"/>
              <a:gd name="connsiteX697" fmla="*/ 9923851 w 12191999"/>
              <a:gd name="connsiteY697" fmla="*/ 638233 h 6862263"/>
              <a:gd name="connsiteX698" fmla="*/ 9907152 w 12191999"/>
              <a:gd name="connsiteY698" fmla="*/ 645188 h 6862263"/>
              <a:gd name="connsiteX699" fmla="*/ 9900843 w 12191999"/>
              <a:gd name="connsiteY699" fmla="*/ 648596 h 6862263"/>
              <a:gd name="connsiteX700" fmla="*/ 9889878 w 12191999"/>
              <a:gd name="connsiteY700" fmla="*/ 655483 h 6862263"/>
              <a:gd name="connsiteX701" fmla="*/ 9902352 w 12191999"/>
              <a:gd name="connsiteY701" fmla="*/ 651077 h 6862263"/>
              <a:gd name="connsiteX702" fmla="*/ 10019877 w 12191999"/>
              <a:gd name="connsiteY702" fmla="*/ 596790 h 6862263"/>
              <a:gd name="connsiteX703" fmla="*/ 10009369 w 12191999"/>
              <a:gd name="connsiteY703" fmla="*/ 599445 h 6862263"/>
              <a:gd name="connsiteX704" fmla="*/ 9991867 w 12191999"/>
              <a:gd name="connsiteY704" fmla="*/ 607286 h 6862263"/>
              <a:gd name="connsiteX705" fmla="*/ 10002212 w 12191999"/>
              <a:gd name="connsiteY705" fmla="*/ 603476 h 6862263"/>
              <a:gd name="connsiteX706" fmla="*/ 10015519 w 12191999"/>
              <a:gd name="connsiteY706" fmla="*/ 598977 h 6862263"/>
              <a:gd name="connsiteX707" fmla="*/ 8723243 w 12191999"/>
              <a:gd name="connsiteY707" fmla="*/ 590963 h 6862263"/>
              <a:gd name="connsiteX708" fmla="*/ 8717889 w 12191999"/>
              <a:gd name="connsiteY708" fmla="*/ 594019 h 6862263"/>
              <a:gd name="connsiteX709" fmla="*/ 8738936 w 12191999"/>
              <a:gd name="connsiteY709" fmla="*/ 608280 h 6862263"/>
              <a:gd name="connsiteX710" fmla="*/ 8730295 w 12191999"/>
              <a:gd name="connsiteY710" fmla="*/ 591292 h 6862263"/>
              <a:gd name="connsiteX711" fmla="*/ 8712115 w 12191999"/>
              <a:gd name="connsiteY711" fmla="*/ 590444 h 6862263"/>
              <a:gd name="connsiteX712" fmla="*/ 8713465 w 12191999"/>
              <a:gd name="connsiteY712" fmla="*/ 591022 h 6862263"/>
              <a:gd name="connsiteX713" fmla="*/ 8714097 w 12191999"/>
              <a:gd name="connsiteY713" fmla="*/ 591450 h 6862263"/>
              <a:gd name="connsiteX714" fmla="*/ 8715826 w 12191999"/>
              <a:gd name="connsiteY714" fmla="*/ 590617 h 6862263"/>
              <a:gd name="connsiteX715" fmla="*/ 10015203 w 12191999"/>
              <a:gd name="connsiteY715" fmla="*/ 590436 h 6862263"/>
              <a:gd name="connsiteX716" fmla="*/ 10006411 w 12191999"/>
              <a:gd name="connsiteY716" fmla="*/ 595258 h 6862263"/>
              <a:gd name="connsiteX717" fmla="*/ 10013762 w 12191999"/>
              <a:gd name="connsiteY717" fmla="*/ 591716 h 6862263"/>
              <a:gd name="connsiteX718" fmla="*/ 10185603 w 12191999"/>
              <a:gd name="connsiteY718" fmla="*/ 535405 h 6862263"/>
              <a:gd name="connsiteX719" fmla="*/ 10180160 w 12191999"/>
              <a:gd name="connsiteY719" fmla="*/ 536422 h 6862263"/>
              <a:gd name="connsiteX720" fmla="*/ 10146964 w 12191999"/>
              <a:gd name="connsiteY720" fmla="*/ 551610 h 6862263"/>
              <a:gd name="connsiteX721" fmla="*/ 10139555 w 12191999"/>
              <a:gd name="connsiteY721" fmla="*/ 554377 h 6862263"/>
              <a:gd name="connsiteX722" fmla="*/ 10126705 w 12191999"/>
              <a:gd name="connsiteY722" fmla="*/ 558162 h 6862263"/>
              <a:gd name="connsiteX723" fmla="*/ 10120509 w 12191999"/>
              <a:gd name="connsiteY723" fmla="*/ 557939 h 6862263"/>
              <a:gd name="connsiteX724" fmla="*/ 10126032 w 12191999"/>
              <a:gd name="connsiteY724" fmla="*/ 552071 h 6862263"/>
              <a:gd name="connsiteX725" fmla="*/ 10116657 w 12191999"/>
              <a:gd name="connsiteY725" fmla="*/ 556586 h 6862263"/>
              <a:gd name="connsiteX726" fmla="*/ 10100624 w 12191999"/>
              <a:gd name="connsiteY726" fmla="*/ 565111 h 6862263"/>
              <a:gd name="connsiteX727" fmla="*/ 10081494 w 12191999"/>
              <a:gd name="connsiteY727" fmla="*/ 573524 h 6862263"/>
              <a:gd name="connsiteX728" fmla="*/ 10067889 w 12191999"/>
              <a:gd name="connsiteY728" fmla="*/ 576068 h 6862263"/>
              <a:gd name="connsiteX729" fmla="*/ 10058135 w 12191999"/>
              <a:gd name="connsiteY729" fmla="*/ 579965 h 6862263"/>
              <a:gd name="connsiteX730" fmla="*/ 10021404 w 12191999"/>
              <a:gd name="connsiteY730" fmla="*/ 597658 h 6862263"/>
              <a:gd name="connsiteX731" fmla="*/ 10021819 w 12191999"/>
              <a:gd name="connsiteY731" fmla="*/ 598341 h 6862263"/>
              <a:gd name="connsiteX732" fmla="*/ 10020983 w 12191999"/>
              <a:gd name="connsiteY732" fmla="*/ 601953 h 6862263"/>
              <a:gd name="connsiteX733" fmla="*/ 9999887 w 12191999"/>
              <a:gd name="connsiteY733" fmla="*/ 612115 h 6862263"/>
              <a:gd name="connsiteX734" fmla="*/ 9986577 w 12191999"/>
              <a:gd name="connsiteY734" fmla="*/ 620130 h 6862263"/>
              <a:gd name="connsiteX735" fmla="*/ 9984984 w 12191999"/>
              <a:gd name="connsiteY735" fmla="*/ 622500 h 6862263"/>
              <a:gd name="connsiteX736" fmla="*/ 9990051 w 12191999"/>
              <a:gd name="connsiteY736" fmla="*/ 620862 h 6862263"/>
              <a:gd name="connsiteX737" fmla="*/ 10011147 w 12191999"/>
              <a:gd name="connsiteY737" fmla="*/ 610699 h 6862263"/>
              <a:gd name="connsiteX738" fmla="*/ 10018935 w 12191999"/>
              <a:gd name="connsiteY738" fmla="*/ 608552 h 6862263"/>
              <a:gd name="connsiteX739" fmla="*/ 10015000 w 12191999"/>
              <a:gd name="connsiteY739" fmla="*/ 612052 h 6862263"/>
              <a:gd name="connsiteX740" fmla="*/ 9988753 w 12191999"/>
              <a:gd name="connsiteY740" fmla="*/ 628703 h 6862263"/>
              <a:gd name="connsiteX741" fmla="*/ 9983386 w 12191999"/>
              <a:gd name="connsiteY741" fmla="*/ 631689 h 6862263"/>
              <a:gd name="connsiteX742" fmla="*/ 9990266 w 12191999"/>
              <a:gd name="connsiteY742" fmla="*/ 629096 h 6862263"/>
              <a:gd name="connsiteX743" fmla="*/ 10006989 w 12191999"/>
              <a:gd name="connsiteY743" fmla="*/ 625452 h 6862263"/>
              <a:gd name="connsiteX744" fmla="*/ 10027251 w 12191999"/>
              <a:gd name="connsiteY744" fmla="*/ 618900 h 6862263"/>
              <a:gd name="connsiteX745" fmla="*/ 10040562 w 12191999"/>
              <a:gd name="connsiteY745" fmla="*/ 610883 h 6862263"/>
              <a:gd name="connsiteX746" fmla="*/ 10051152 w 12191999"/>
              <a:gd name="connsiteY746" fmla="*/ 603376 h 6862263"/>
              <a:gd name="connsiteX747" fmla="*/ 10053956 w 12191999"/>
              <a:gd name="connsiteY747" fmla="*/ 598017 h 6862263"/>
              <a:gd name="connsiteX748" fmla="*/ 10072707 w 12191999"/>
              <a:gd name="connsiteY748" fmla="*/ 588982 h 6862263"/>
              <a:gd name="connsiteX749" fmla="*/ 10083969 w 12191999"/>
              <a:gd name="connsiteY749" fmla="*/ 587569 h 6862263"/>
              <a:gd name="connsiteX750" fmla="*/ 10100002 w 12191999"/>
              <a:gd name="connsiteY750" fmla="*/ 579044 h 6862263"/>
              <a:gd name="connsiteX751" fmla="*/ 10124655 w 12191999"/>
              <a:gd name="connsiteY751" fmla="*/ 564762 h 6862263"/>
              <a:gd name="connsiteX752" fmla="*/ 10132065 w 12191999"/>
              <a:gd name="connsiteY752" fmla="*/ 561996 h 6862263"/>
              <a:gd name="connsiteX753" fmla="*/ 10144080 w 12191999"/>
              <a:gd name="connsiteY753" fmla="*/ 561821 h 6862263"/>
              <a:gd name="connsiteX754" fmla="*/ 10151866 w 12191999"/>
              <a:gd name="connsiteY754" fmla="*/ 559674 h 6862263"/>
              <a:gd name="connsiteX755" fmla="*/ 10181667 w 12191999"/>
              <a:gd name="connsiteY755" fmla="*/ 538903 h 6862263"/>
              <a:gd name="connsiteX756" fmla="*/ 10185603 w 12191999"/>
              <a:gd name="connsiteY756" fmla="*/ 535405 h 6862263"/>
              <a:gd name="connsiteX757" fmla="*/ 10337375 w 12191999"/>
              <a:gd name="connsiteY757" fmla="*/ 509609 h 6862263"/>
              <a:gd name="connsiteX758" fmla="*/ 10329740 w 12191999"/>
              <a:gd name="connsiteY758" fmla="*/ 513287 h 6862263"/>
              <a:gd name="connsiteX759" fmla="*/ 10329262 w 12191999"/>
              <a:gd name="connsiteY759" fmla="*/ 513575 h 6862263"/>
              <a:gd name="connsiteX760" fmla="*/ 10333272 w 12191999"/>
              <a:gd name="connsiteY760" fmla="*/ 512469 h 6862263"/>
              <a:gd name="connsiteX761" fmla="*/ 10326843 w 12191999"/>
              <a:gd name="connsiteY761" fmla="*/ 504976 h 6862263"/>
              <a:gd name="connsiteX762" fmla="*/ 10320961 w 12191999"/>
              <a:gd name="connsiteY762" fmla="*/ 507172 h 6862263"/>
              <a:gd name="connsiteX763" fmla="*/ 10308112 w 12191999"/>
              <a:gd name="connsiteY763" fmla="*/ 510957 h 6862263"/>
              <a:gd name="connsiteX764" fmla="*/ 10301916 w 12191999"/>
              <a:gd name="connsiteY764" fmla="*/ 510734 h 6862263"/>
              <a:gd name="connsiteX765" fmla="*/ 10303438 w 12191999"/>
              <a:gd name="connsiteY765" fmla="*/ 509116 h 6862263"/>
              <a:gd name="connsiteX766" fmla="*/ 10286659 w 12191999"/>
              <a:gd name="connsiteY766" fmla="*/ 517198 h 6862263"/>
              <a:gd name="connsiteX767" fmla="*/ 10230024 w 12191999"/>
              <a:gd name="connsiteY767" fmla="*/ 543677 h 6862263"/>
              <a:gd name="connsiteX768" fmla="*/ 10222991 w 12191999"/>
              <a:gd name="connsiteY768" fmla="*/ 547065 h 6862263"/>
              <a:gd name="connsiteX769" fmla="*/ 10167488 w 12191999"/>
              <a:gd name="connsiteY769" fmla="*/ 575405 h 6862263"/>
              <a:gd name="connsiteX770" fmla="*/ 10131194 w 12191999"/>
              <a:gd name="connsiteY770" fmla="*/ 590482 h 6862263"/>
              <a:gd name="connsiteX771" fmla="*/ 10097999 w 12191999"/>
              <a:gd name="connsiteY771" fmla="*/ 605670 h 6862263"/>
              <a:gd name="connsiteX772" fmla="*/ 10068658 w 12191999"/>
              <a:gd name="connsiteY772" fmla="*/ 622208 h 6862263"/>
              <a:gd name="connsiteX773" fmla="*/ 9990006 w 12191999"/>
              <a:gd name="connsiteY773" fmla="*/ 667312 h 6862263"/>
              <a:gd name="connsiteX774" fmla="*/ 9943124 w 12191999"/>
              <a:gd name="connsiteY774" fmla="*/ 689897 h 6862263"/>
              <a:gd name="connsiteX775" fmla="*/ 9934125 w 12191999"/>
              <a:gd name="connsiteY775" fmla="*/ 695033 h 6862263"/>
              <a:gd name="connsiteX776" fmla="*/ 9935748 w 12191999"/>
              <a:gd name="connsiteY776" fmla="*/ 696457 h 6862263"/>
              <a:gd name="connsiteX777" fmla="*/ 9940321 w 12191999"/>
              <a:gd name="connsiteY777" fmla="*/ 695257 h 6862263"/>
              <a:gd name="connsiteX778" fmla="*/ 9963993 w 12191999"/>
              <a:gd name="connsiteY778" fmla="*/ 686636 h 6862263"/>
              <a:gd name="connsiteX779" fmla="*/ 9965705 w 12191999"/>
              <a:gd name="connsiteY779" fmla="*/ 685517 h 6862263"/>
              <a:gd name="connsiteX780" fmla="*/ 10023932 w 12191999"/>
              <a:gd name="connsiteY780" fmla="*/ 656667 h 6862263"/>
              <a:gd name="connsiteX781" fmla="*/ 10049718 w 12191999"/>
              <a:gd name="connsiteY781" fmla="*/ 644246 h 6862263"/>
              <a:gd name="connsiteX782" fmla="*/ 10087682 w 12191999"/>
              <a:gd name="connsiteY782" fmla="*/ 621949 h 6862263"/>
              <a:gd name="connsiteX783" fmla="*/ 10093500 w 12191999"/>
              <a:gd name="connsiteY783" fmla="*/ 621551 h 6862263"/>
              <a:gd name="connsiteX784" fmla="*/ 10099668 w 12191999"/>
              <a:gd name="connsiteY784" fmla="*/ 620102 h 6862263"/>
              <a:gd name="connsiteX785" fmla="*/ 10115429 w 12191999"/>
              <a:gd name="connsiteY785" fmla="*/ 612510 h 6862263"/>
              <a:gd name="connsiteX786" fmla="*/ 10119664 w 12191999"/>
              <a:gd name="connsiteY786" fmla="*/ 609750 h 6862263"/>
              <a:gd name="connsiteX787" fmla="*/ 10136908 w 12191999"/>
              <a:gd name="connsiteY787" fmla="*/ 598236 h 6862263"/>
              <a:gd name="connsiteX788" fmla="*/ 10152562 w 12191999"/>
              <a:gd name="connsiteY788" fmla="*/ 589092 h 6862263"/>
              <a:gd name="connsiteX789" fmla="*/ 10171672 w 12191999"/>
              <a:gd name="connsiteY789" fmla="*/ 581891 h 6862263"/>
              <a:gd name="connsiteX790" fmla="*/ 10185040 w 12191999"/>
              <a:gd name="connsiteY790" fmla="*/ 578978 h 6862263"/>
              <a:gd name="connsiteX791" fmla="*/ 10191894 w 12191999"/>
              <a:gd name="connsiteY791" fmla="*/ 575677 h 6862263"/>
              <a:gd name="connsiteX792" fmla="*/ 10230991 w 12191999"/>
              <a:gd name="connsiteY792" fmla="*/ 555240 h 6862263"/>
              <a:gd name="connsiteX793" fmla="*/ 10234334 w 12191999"/>
              <a:gd name="connsiteY793" fmla="*/ 552775 h 6862263"/>
              <a:gd name="connsiteX794" fmla="*/ 10235361 w 12191999"/>
              <a:gd name="connsiteY794" fmla="*/ 550812 h 6862263"/>
              <a:gd name="connsiteX795" fmla="*/ 10238852 w 12191999"/>
              <a:gd name="connsiteY795" fmla="*/ 548254 h 6862263"/>
              <a:gd name="connsiteX796" fmla="*/ 10238859 w 12191999"/>
              <a:gd name="connsiteY796" fmla="*/ 548243 h 6862263"/>
              <a:gd name="connsiteX797" fmla="*/ 10236138 w 12191999"/>
              <a:gd name="connsiteY797" fmla="*/ 548752 h 6862263"/>
              <a:gd name="connsiteX798" fmla="*/ 10226386 w 12191999"/>
              <a:gd name="connsiteY798" fmla="*/ 552648 h 6862263"/>
              <a:gd name="connsiteX799" fmla="*/ 10228351 w 12191999"/>
              <a:gd name="connsiteY799" fmla="*/ 550899 h 6862263"/>
              <a:gd name="connsiteX800" fmla="*/ 10350619 w 12191999"/>
              <a:gd name="connsiteY800" fmla="*/ 493606 h 6862263"/>
              <a:gd name="connsiteX801" fmla="*/ 10345423 w 12191999"/>
              <a:gd name="connsiteY801" fmla="*/ 495690 h 6862263"/>
              <a:gd name="connsiteX802" fmla="*/ 10331534 w 12191999"/>
              <a:gd name="connsiteY802" fmla="*/ 502788 h 6862263"/>
              <a:gd name="connsiteX803" fmla="*/ 10332246 w 12191999"/>
              <a:gd name="connsiteY803" fmla="*/ 502456 h 6862263"/>
              <a:gd name="connsiteX804" fmla="*/ 9192015 w 12191999"/>
              <a:gd name="connsiteY804" fmla="*/ 491051 h 6862263"/>
              <a:gd name="connsiteX805" fmla="*/ 9181894 w 12191999"/>
              <a:gd name="connsiteY805" fmla="*/ 495222 h 6862263"/>
              <a:gd name="connsiteX806" fmla="*/ 9144390 w 12191999"/>
              <a:gd name="connsiteY806" fmla="*/ 513287 h 6862263"/>
              <a:gd name="connsiteX807" fmla="*/ 9132797 w 12191999"/>
              <a:gd name="connsiteY807" fmla="*/ 520268 h 6862263"/>
              <a:gd name="connsiteX808" fmla="*/ 9145314 w 12191999"/>
              <a:gd name="connsiteY808" fmla="*/ 524211 h 6862263"/>
              <a:gd name="connsiteX809" fmla="*/ 9158667 w 12191999"/>
              <a:gd name="connsiteY809" fmla="*/ 516835 h 6862263"/>
              <a:gd name="connsiteX810" fmla="*/ 9189026 w 12191999"/>
              <a:gd name="connsiteY810" fmla="*/ 500353 h 6862263"/>
              <a:gd name="connsiteX811" fmla="*/ 9189113 w 12191999"/>
              <a:gd name="connsiteY811" fmla="*/ 474462 h 6862263"/>
              <a:gd name="connsiteX812" fmla="*/ 9162257 w 12191999"/>
              <a:gd name="connsiteY812" fmla="*/ 487841 h 6862263"/>
              <a:gd name="connsiteX813" fmla="*/ 9109906 w 12191999"/>
              <a:gd name="connsiteY813" fmla="*/ 513057 h 6862263"/>
              <a:gd name="connsiteX814" fmla="*/ 9118413 w 12191999"/>
              <a:gd name="connsiteY814" fmla="*/ 515737 h 6862263"/>
              <a:gd name="connsiteX815" fmla="*/ 9146896 w 12191999"/>
              <a:gd name="connsiteY815" fmla="*/ 502456 h 6862263"/>
              <a:gd name="connsiteX816" fmla="*/ 9182058 w 12191999"/>
              <a:gd name="connsiteY816" fmla="*/ 485520 h 6862263"/>
              <a:gd name="connsiteX817" fmla="*/ 9191261 w 12191999"/>
              <a:gd name="connsiteY817" fmla="*/ 481396 h 6862263"/>
              <a:gd name="connsiteX818" fmla="*/ 9190126 w 12191999"/>
              <a:gd name="connsiteY818" fmla="*/ 475048 h 6862263"/>
              <a:gd name="connsiteX819" fmla="*/ 10619268 w 12191999"/>
              <a:gd name="connsiteY819" fmla="*/ 419613 h 6862263"/>
              <a:gd name="connsiteX820" fmla="*/ 10606418 w 12191999"/>
              <a:gd name="connsiteY820" fmla="*/ 423398 h 6862263"/>
              <a:gd name="connsiteX821" fmla="*/ 10594695 w 12191999"/>
              <a:gd name="connsiteY821" fmla="*/ 429043 h 6862263"/>
              <a:gd name="connsiteX822" fmla="*/ 10548650 w 12191999"/>
              <a:gd name="connsiteY822" fmla="*/ 448017 h 6862263"/>
              <a:gd name="connsiteX823" fmla="*/ 10511145 w 12191999"/>
              <a:gd name="connsiteY823" fmla="*/ 466082 h 6862263"/>
              <a:gd name="connsiteX824" fmla="*/ 10477867 w 12191999"/>
              <a:gd name="connsiteY824" fmla="*/ 486121 h 6862263"/>
              <a:gd name="connsiteX825" fmla="*/ 10474830 w 12191999"/>
              <a:gd name="connsiteY825" fmla="*/ 488028 h 6862263"/>
              <a:gd name="connsiteX826" fmla="*/ 10487542 w 12191999"/>
              <a:gd name="connsiteY826" fmla="*/ 489428 h 6862263"/>
              <a:gd name="connsiteX827" fmla="*/ 10488335 w 12191999"/>
              <a:gd name="connsiteY827" fmla="*/ 489899 h 6862263"/>
              <a:gd name="connsiteX828" fmla="*/ 10491390 w 12191999"/>
              <a:gd name="connsiteY828" fmla="*/ 488429 h 6862263"/>
              <a:gd name="connsiteX829" fmla="*/ 10525422 w 12191999"/>
              <a:gd name="connsiteY829" fmla="*/ 469631 h 6862263"/>
              <a:gd name="connsiteX830" fmla="*/ 10577827 w 12191999"/>
              <a:gd name="connsiteY830" fmla="*/ 441179 h 6862263"/>
              <a:gd name="connsiteX831" fmla="*/ 10619268 w 12191999"/>
              <a:gd name="connsiteY831" fmla="*/ 419613 h 6862263"/>
              <a:gd name="connsiteX832" fmla="*/ 7157000 w 12191999"/>
              <a:gd name="connsiteY832" fmla="*/ 365290 h 6862263"/>
              <a:gd name="connsiteX833" fmla="*/ 7146657 w 12191999"/>
              <a:gd name="connsiteY833" fmla="*/ 371221 h 6862263"/>
              <a:gd name="connsiteX834" fmla="*/ 7099775 w 12191999"/>
              <a:gd name="connsiteY834" fmla="*/ 393806 h 6862263"/>
              <a:gd name="connsiteX835" fmla="*/ 7090776 w 12191999"/>
              <a:gd name="connsiteY835" fmla="*/ 398942 h 6862263"/>
              <a:gd name="connsiteX836" fmla="*/ 7092399 w 12191999"/>
              <a:gd name="connsiteY836" fmla="*/ 400366 h 6862263"/>
              <a:gd name="connsiteX837" fmla="*/ 7096972 w 12191999"/>
              <a:gd name="connsiteY837" fmla="*/ 399166 h 6862263"/>
              <a:gd name="connsiteX838" fmla="*/ 7120644 w 12191999"/>
              <a:gd name="connsiteY838" fmla="*/ 390545 h 6862263"/>
              <a:gd name="connsiteX839" fmla="*/ 7122356 w 12191999"/>
              <a:gd name="connsiteY839" fmla="*/ 389426 h 6862263"/>
              <a:gd name="connsiteX840" fmla="*/ 7165610 w 12191999"/>
              <a:gd name="connsiteY840" fmla="*/ 367995 h 6862263"/>
              <a:gd name="connsiteX841" fmla="*/ 7163821 w 12191999"/>
              <a:gd name="connsiteY841" fmla="*/ 367825 h 6862263"/>
              <a:gd name="connsiteX842" fmla="*/ 7097749 w 12191999"/>
              <a:gd name="connsiteY842" fmla="*/ 333942 h 6862263"/>
              <a:gd name="connsiteX843" fmla="*/ 7094565 w 12191999"/>
              <a:gd name="connsiteY843" fmla="*/ 335368 h 6862263"/>
              <a:gd name="connsiteX844" fmla="*/ 7080502 w 12191999"/>
              <a:gd name="connsiteY844" fmla="*/ 342142 h 6862263"/>
              <a:gd name="connsiteX845" fmla="*/ 7063803 w 12191999"/>
              <a:gd name="connsiteY845" fmla="*/ 349097 h 6862263"/>
              <a:gd name="connsiteX846" fmla="*/ 7057494 w 12191999"/>
              <a:gd name="connsiteY846" fmla="*/ 352505 h 6862263"/>
              <a:gd name="connsiteX847" fmla="*/ 7046529 w 12191999"/>
              <a:gd name="connsiteY847" fmla="*/ 359392 h 6862263"/>
              <a:gd name="connsiteX848" fmla="*/ 7059003 w 12191999"/>
              <a:gd name="connsiteY848" fmla="*/ 354986 h 6862263"/>
              <a:gd name="connsiteX849" fmla="*/ 7099091 w 12191999"/>
              <a:gd name="connsiteY849" fmla="*/ 334885 h 6862263"/>
              <a:gd name="connsiteX850" fmla="*/ 2892653 w 12191999"/>
              <a:gd name="connsiteY850" fmla="*/ 326256 h 6862263"/>
              <a:gd name="connsiteX851" fmla="*/ 2886906 w 12191999"/>
              <a:gd name="connsiteY851" fmla="*/ 330503 h 6862263"/>
              <a:gd name="connsiteX852" fmla="*/ 2886052 w 12191999"/>
              <a:gd name="connsiteY852" fmla="*/ 339019 h 6862263"/>
              <a:gd name="connsiteX853" fmla="*/ 2894429 w 12191999"/>
              <a:gd name="connsiteY853" fmla="*/ 332437 h 6862263"/>
              <a:gd name="connsiteX854" fmla="*/ 7176528 w 12191999"/>
              <a:gd name="connsiteY854" fmla="*/ 300699 h 6862263"/>
              <a:gd name="connsiteX855" fmla="*/ 7166020 w 12191999"/>
              <a:gd name="connsiteY855" fmla="*/ 303354 h 6862263"/>
              <a:gd name="connsiteX856" fmla="*/ 7152202 w 12191999"/>
              <a:gd name="connsiteY856" fmla="*/ 309545 h 6862263"/>
              <a:gd name="connsiteX857" fmla="*/ 7152772 w 12191999"/>
              <a:gd name="connsiteY857" fmla="*/ 309628 h 6862263"/>
              <a:gd name="connsiteX858" fmla="*/ 7158863 w 12191999"/>
              <a:gd name="connsiteY858" fmla="*/ 307385 h 6862263"/>
              <a:gd name="connsiteX859" fmla="*/ 7172170 w 12191999"/>
              <a:gd name="connsiteY859" fmla="*/ 302886 h 6862263"/>
              <a:gd name="connsiteX860" fmla="*/ 5879894 w 12191999"/>
              <a:gd name="connsiteY860" fmla="*/ 294872 h 6862263"/>
              <a:gd name="connsiteX861" fmla="*/ 5874540 w 12191999"/>
              <a:gd name="connsiteY861" fmla="*/ 297928 h 6862263"/>
              <a:gd name="connsiteX862" fmla="*/ 5895587 w 12191999"/>
              <a:gd name="connsiteY862" fmla="*/ 312189 h 6862263"/>
              <a:gd name="connsiteX863" fmla="*/ 5886947 w 12191999"/>
              <a:gd name="connsiteY863" fmla="*/ 295201 h 6862263"/>
              <a:gd name="connsiteX864" fmla="*/ 5868766 w 12191999"/>
              <a:gd name="connsiteY864" fmla="*/ 294353 h 6862263"/>
              <a:gd name="connsiteX865" fmla="*/ 5870117 w 12191999"/>
              <a:gd name="connsiteY865" fmla="*/ 294931 h 6862263"/>
              <a:gd name="connsiteX866" fmla="*/ 5870749 w 12191999"/>
              <a:gd name="connsiteY866" fmla="*/ 295359 h 6862263"/>
              <a:gd name="connsiteX867" fmla="*/ 5872478 w 12191999"/>
              <a:gd name="connsiteY867" fmla="*/ 294526 h 6862263"/>
              <a:gd name="connsiteX868" fmla="*/ 7171854 w 12191999"/>
              <a:gd name="connsiteY868" fmla="*/ 294345 h 6862263"/>
              <a:gd name="connsiteX869" fmla="*/ 7163062 w 12191999"/>
              <a:gd name="connsiteY869" fmla="*/ 299167 h 6862263"/>
              <a:gd name="connsiteX870" fmla="*/ 7170413 w 12191999"/>
              <a:gd name="connsiteY870" fmla="*/ 295625 h 6862263"/>
              <a:gd name="connsiteX871" fmla="*/ 7342254 w 12191999"/>
              <a:gd name="connsiteY871" fmla="*/ 239314 h 6862263"/>
              <a:gd name="connsiteX872" fmla="*/ 7336811 w 12191999"/>
              <a:gd name="connsiteY872" fmla="*/ 240331 h 6862263"/>
              <a:gd name="connsiteX873" fmla="*/ 7303615 w 12191999"/>
              <a:gd name="connsiteY873" fmla="*/ 255519 h 6862263"/>
              <a:gd name="connsiteX874" fmla="*/ 7296206 w 12191999"/>
              <a:gd name="connsiteY874" fmla="*/ 258286 h 6862263"/>
              <a:gd name="connsiteX875" fmla="*/ 7283356 w 12191999"/>
              <a:gd name="connsiteY875" fmla="*/ 262071 h 6862263"/>
              <a:gd name="connsiteX876" fmla="*/ 7277160 w 12191999"/>
              <a:gd name="connsiteY876" fmla="*/ 261848 h 6862263"/>
              <a:gd name="connsiteX877" fmla="*/ 7282683 w 12191999"/>
              <a:gd name="connsiteY877" fmla="*/ 255980 h 6862263"/>
              <a:gd name="connsiteX878" fmla="*/ 7273308 w 12191999"/>
              <a:gd name="connsiteY878" fmla="*/ 260495 h 6862263"/>
              <a:gd name="connsiteX879" fmla="*/ 7257275 w 12191999"/>
              <a:gd name="connsiteY879" fmla="*/ 269020 h 6862263"/>
              <a:gd name="connsiteX880" fmla="*/ 7238145 w 12191999"/>
              <a:gd name="connsiteY880" fmla="*/ 277433 h 6862263"/>
              <a:gd name="connsiteX881" fmla="*/ 7224540 w 12191999"/>
              <a:gd name="connsiteY881" fmla="*/ 279977 h 6862263"/>
              <a:gd name="connsiteX882" fmla="*/ 7214786 w 12191999"/>
              <a:gd name="connsiteY882" fmla="*/ 283874 h 6862263"/>
              <a:gd name="connsiteX883" fmla="*/ 7178055 w 12191999"/>
              <a:gd name="connsiteY883" fmla="*/ 301567 h 6862263"/>
              <a:gd name="connsiteX884" fmla="*/ 7178470 w 12191999"/>
              <a:gd name="connsiteY884" fmla="*/ 302250 h 6862263"/>
              <a:gd name="connsiteX885" fmla="*/ 7177634 w 12191999"/>
              <a:gd name="connsiteY885" fmla="*/ 305862 h 6862263"/>
              <a:gd name="connsiteX886" fmla="*/ 7165844 w 12191999"/>
              <a:gd name="connsiteY886" fmla="*/ 311541 h 6862263"/>
              <a:gd name="connsiteX887" fmla="*/ 7174387 w 12191999"/>
              <a:gd name="connsiteY887" fmla="*/ 312792 h 6862263"/>
              <a:gd name="connsiteX888" fmla="*/ 7175586 w 12191999"/>
              <a:gd name="connsiteY888" fmla="*/ 312461 h 6862263"/>
              <a:gd name="connsiteX889" fmla="*/ 7175098 w 12191999"/>
              <a:gd name="connsiteY889" fmla="*/ 312896 h 6862263"/>
              <a:gd name="connsiteX890" fmla="*/ 7195423 w 12191999"/>
              <a:gd name="connsiteY890" fmla="*/ 315870 h 6862263"/>
              <a:gd name="connsiteX891" fmla="*/ 7197213 w 12191999"/>
              <a:gd name="connsiteY891" fmla="*/ 314792 h 6862263"/>
              <a:gd name="connsiteX892" fmla="*/ 7207803 w 12191999"/>
              <a:gd name="connsiteY892" fmla="*/ 307285 h 6862263"/>
              <a:gd name="connsiteX893" fmla="*/ 7210607 w 12191999"/>
              <a:gd name="connsiteY893" fmla="*/ 301926 h 6862263"/>
              <a:gd name="connsiteX894" fmla="*/ 7229358 w 12191999"/>
              <a:gd name="connsiteY894" fmla="*/ 292891 h 6862263"/>
              <a:gd name="connsiteX895" fmla="*/ 7240620 w 12191999"/>
              <a:gd name="connsiteY895" fmla="*/ 291478 h 6862263"/>
              <a:gd name="connsiteX896" fmla="*/ 7256653 w 12191999"/>
              <a:gd name="connsiteY896" fmla="*/ 282953 h 6862263"/>
              <a:gd name="connsiteX897" fmla="*/ 7281306 w 12191999"/>
              <a:gd name="connsiteY897" fmla="*/ 268671 h 6862263"/>
              <a:gd name="connsiteX898" fmla="*/ 7288716 w 12191999"/>
              <a:gd name="connsiteY898" fmla="*/ 265905 h 6862263"/>
              <a:gd name="connsiteX899" fmla="*/ 7300731 w 12191999"/>
              <a:gd name="connsiteY899" fmla="*/ 265730 h 6862263"/>
              <a:gd name="connsiteX900" fmla="*/ 7308517 w 12191999"/>
              <a:gd name="connsiteY900" fmla="*/ 263583 h 6862263"/>
              <a:gd name="connsiteX901" fmla="*/ 7338318 w 12191999"/>
              <a:gd name="connsiteY901" fmla="*/ 242812 h 6862263"/>
              <a:gd name="connsiteX902" fmla="*/ 7342254 w 12191999"/>
              <a:gd name="connsiteY902" fmla="*/ 239314 h 6862263"/>
              <a:gd name="connsiteX903" fmla="*/ 7494026 w 12191999"/>
              <a:gd name="connsiteY903" fmla="*/ 213518 h 6862263"/>
              <a:gd name="connsiteX904" fmla="*/ 7486391 w 12191999"/>
              <a:gd name="connsiteY904" fmla="*/ 217196 h 6862263"/>
              <a:gd name="connsiteX905" fmla="*/ 7485913 w 12191999"/>
              <a:gd name="connsiteY905" fmla="*/ 217484 h 6862263"/>
              <a:gd name="connsiteX906" fmla="*/ 7489923 w 12191999"/>
              <a:gd name="connsiteY906" fmla="*/ 216378 h 6862263"/>
              <a:gd name="connsiteX907" fmla="*/ 7483494 w 12191999"/>
              <a:gd name="connsiteY907" fmla="*/ 208885 h 6862263"/>
              <a:gd name="connsiteX908" fmla="*/ 7477612 w 12191999"/>
              <a:gd name="connsiteY908" fmla="*/ 211081 h 6862263"/>
              <a:gd name="connsiteX909" fmla="*/ 7464763 w 12191999"/>
              <a:gd name="connsiteY909" fmla="*/ 214866 h 6862263"/>
              <a:gd name="connsiteX910" fmla="*/ 7458567 w 12191999"/>
              <a:gd name="connsiteY910" fmla="*/ 214643 h 6862263"/>
              <a:gd name="connsiteX911" fmla="*/ 7460089 w 12191999"/>
              <a:gd name="connsiteY911" fmla="*/ 213025 h 6862263"/>
              <a:gd name="connsiteX912" fmla="*/ 7443310 w 12191999"/>
              <a:gd name="connsiteY912" fmla="*/ 221107 h 6862263"/>
              <a:gd name="connsiteX913" fmla="*/ 7386675 w 12191999"/>
              <a:gd name="connsiteY913" fmla="*/ 247586 h 6862263"/>
              <a:gd name="connsiteX914" fmla="*/ 7379642 w 12191999"/>
              <a:gd name="connsiteY914" fmla="*/ 250974 h 6862263"/>
              <a:gd name="connsiteX915" fmla="*/ 7324139 w 12191999"/>
              <a:gd name="connsiteY915" fmla="*/ 279314 h 6862263"/>
              <a:gd name="connsiteX916" fmla="*/ 7287845 w 12191999"/>
              <a:gd name="connsiteY916" fmla="*/ 294391 h 6862263"/>
              <a:gd name="connsiteX917" fmla="*/ 7254650 w 12191999"/>
              <a:gd name="connsiteY917" fmla="*/ 309579 h 6862263"/>
              <a:gd name="connsiteX918" fmla="*/ 7232396 w 12191999"/>
              <a:gd name="connsiteY918" fmla="*/ 322123 h 6862263"/>
              <a:gd name="connsiteX919" fmla="*/ 7249360 w 12191999"/>
              <a:gd name="connsiteY919" fmla="*/ 325514 h 6862263"/>
              <a:gd name="connsiteX920" fmla="*/ 7250151 w 12191999"/>
              <a:gd name="connsiteY920" fmla="*/ 325460 h 6862263"/>
              <a:gd name="connsiteX921" fmla="*/ 7256319 w 12191999"/>
              <a:gd name="connsiteY921" fmla="*/ 324011 h 6862263"/>
              <a:gd name="connsiteX922" fmla="*/ 7272080 w 12191999"/>
              <a:gd name="connsiteY922" fmla="*/ 316419 h 6862263"/>
              <a:gd name="connsiteX923" fmla="*/ 7276315 w 12191999"/>
              <a:gd name="connsiteY923" fmla="*/ 313659 h 6862263"/>
              <a:gd name="connsiteX924" fmla="*/ 7293559 w 12191999"/>
              <a:gd name="connsiteY924" fmla="*/ 302145 h 6862263"/>
              <a:gd name="connsiteX925" fmla="*/ 7309213 w 12191999"/>
              <a:gd name="connsiteY925" fmla="*/ 293001 h 6862263"/>
              <a:gd name="connsiteX926" fmla="*/ 7328323 w 12191999"/>
              <a:gd name="connsiteY926" fmla="*/ 285800 h 6862263"/>
              <a:gd name="connsiteX927" fmla="*/ 7341691 w 12191999"/>
              <a:gd name="connsiteY927" fmla="*/ 282887 h 6862263"/>
              <a:gd name="connsiteX928" fmla="*/ 7348545 w 12191999"/>
              <a:gd name="connsiteY928" fmla="*/ 279586 h 6862263"/>
              <a:gd name="connsiteX929" fmla="*/ 7387642 w 12191999"/>
              <a:gd name="connsiteY929" fmla="*/ 259149 h 6862263"/>
              <a:gd name="connsiteX930" fmla="*/ 7390985 w 12191999"/>
              <a:gd name="connsiteY930" fmla="*/ 256684 h 6862263"/>
              <a:gd name="connsiteX931" fmla="*/ 7392012 w 12191999"/>
              <a:gd name="connsiteY931" fmla="*/ 254721 h 6862263"/>
              <a:gd name="connsiteX932" fmla="*/ 7395503 w 12191999"/>
              <a:gd name="connsiteY932" fmla="*/ 252163 h 6862263"/>
              <a:gd name="connsiteX933" fmla="*/ 7395510 w 12191999"/>
              <a:gd name="connsiteY933" fmla="*/ 252152 h 6862263"/>
              <a:gd name="connsiteX934" fmla="*/ 7392789 w 12191999"/>
              <a:gd name="connsiteY934" fmla="*/ 252661 h 6862263"/>
              <a:gd name="connsiteX935" fmla="*/ 7383037 w 12191999"/>
              <a:gd name="connsiteY935" fmla="*/ 256557 h 6862263"/>
              <a:gd name="connsiteX936" fmla="*/ 7385002 w 12191999"/>
              <a:gd name="connsiteY936" fmla="*/ 254808 h 6862263"/>
              <a:gd name="connsiteX937" fmla="*/ 7507270 w 12191999"/>
              <a:gd name="connsiteY937" fmla="*/ 197515 h 6862263"/>
              <a:gd name="connsiteX938" fmla="*/ 7502074 w 12191999"/>
              <a:gd name="connsiteY938" fmla="*/ 199599 h 6862263"/>
              <a:gd name="connsiteX939" fmla="*/ 7488185 w 12191999"/>
              <a:gd name="connsiteY939" fmla="*/ 206697 h 6862263"/>
              <a:gd name="connsiteX940" fmla="*/ 7488897 w 12191999"/>
              <a:gd name="connsiteY940" fmla="*/ 206365 h 6862263"/>
              <a:gd name="connsiteX941" fmla="*/ 6348666 w 12191999"/>
              <a:gd name="connsiteY941" fmla="*/ 194960 h 6862263"/>
              <a:gd name="connsiteX942" fmla="*/ 6338545 w 12191999"/>
              <a:gd name="connsiteY942" fmla="*/ 199131 h 6862263"/>
              <a:gd name="connsiteX943" fmla="*/ 6301041 w 12191999"/>
              <a:gd name="connsiteY943" fmla="*/ 217196 h 6862263"/>
              <a:gd name="connsiteX944" fmla="*/ 6289448 w 12191999"/>
              <a:gd name="connsiteY944" fmla="*/ 224177 h 6862263"/>
              <a:gd name="connsiteX945" fmla="*/ 6301965 w 12191999"/>
              <a:gd name="connsiteY945" fmla="*/ 228120 h 6862263"/>
              <a:gd name="connsiteX946" fmla="*/ 6315318 w 12191999"/>
              <a:gd name="connsiteY946" fmla="*/ 220744 h 6862263"/>
              <a:gd name="connsiteX947" fmla="*/ 6345677 w 12191999"/>
              <a:gd name="connsiteY947" fmla="*/ 204262 h 6862263"/>
              <a:gd name="connsiteX948" fmla="*/ 6345764 w 12191999"/>
              <a:gd name="connsiteY948" fmla="*/ 178371 h 6862263"/>
              <a:gd name="connsiteX949" fmla="*/ 6318908 w 12191999"/>
              <a:gd name="connsiteY949" fmla="*/ 191750 h 6862263"/>
              <a:gd name="connsiteX950" fmla="*/ 6266557 w 12191999"/>
              <a:gd name="connsiteY950" fmla="*/ 216966 h 6862263"/>
              <a:gd name="connsiteX951" fmla="*/ 6275064 w 12191999"/>
              <a:gd name="connsiteY951" fmla="*/ 219646 h 6862263"/>
              <a:gd name="connsiteX952" fmla="*/ 6303547 w 12191999"/>
              <a:gd name="connsiteY952" fmla="*/ 206365 h 6862263"/>
              <a:gd name="connsiteX953" fmla="*/ 6338709 w 12191999"/>
              <a:gd name="connsiteY953" fmla="*/ 189429 h 6862263"/>
              <a:gd name="connsiteX954" fmla="*/ 6347912 w 12191999"/>
              <a:gd name="connsiteY954" fmla="*/ 185305 h 6862263"/>
              <a:gd name="connsiteX955" fmla="*/ 6346777 w 12191999"/>
              <a:gd name="connsiteY955" fmla="*/ 178957 h 6862263"/>
              <a:gd name="connsiteX956" fmla="*/ 3949567 w 12191999"/>
              <a:gd name="connsiteY956" fmla="*/ 162207 h 6862263"/>
              <a:gd name="connsiteX957" fmla="*/ 3949567 w 12191999"/>
              <a:gd name="connsiteY957" fmla="*/ 207527 h 6862263"/>
              <a:gd name="connsiteX958" fmla="*/ 3942260 w 12191999"/>
              <a:gd name="connsiteY958" fmla="*/ 207946 h 6862263"/>
              <a:gd name="connsiteX959" fmla="*/ 3896661 w 12191999"/>
              <a:gd name="connsiteY959" fmla="*/ 184001 h 6862263"/>
              <a:gd name="connsiteX960" fmla="*/ 3941556 w 12191999"/>
              <a:gd name="connsiteY960" fmla="*/ 162586 h 6862263"/>
              <a:gd name="connsiteX961" fmla="*/ 7775919 w 12191999"/>
              <a:gd name="connsiteY961" fmla="*/ 123522 h 6862263"/>
              <a:gd name="connsiteX962" fmla="*/ 7763069 w 12191999"/>
              <a:gd name="connsiteY962" fmla="*/ 127307 h 6862263"/>
              <a:gd name="connsiteX963" fmla="*/ 7751346 w 12191999"/>
              <a:gd name="connsiteY963" fmla="*/ 132952 h 6862263"/>
              <a:gd name="connsiteX964" fmla="*/ 7705301 w 12191999"/>
              <a:gd name="connsiteY964" fmla="*/ 151926 h 6862263"/>
              <a:gd name="connsiteX965" fmla="*/ 7667796 w 12191999"/>
              <a:gd name="connsiteY965" fmla="*/ 169991 h 6862263"/>
              <a:gd name="connsiteX966" fmla="*/ 7634518 w 12191999"/>
              <a:gd name="connsiteY966" fmla="*/ 190030 h 6862263"/>
              <a:gd name="connsiteX967" fmla="*/ 7631481 w 12191999"/>
              <a:gd name="connsiteY967" fmla="*/ 191937 h 6862263"/>
              <a:gd name="connsiteX968" fmla="*/ 7644193 w 12191999"/>
              <a:gd name="connsiteY968" fmla="*/ 193337 h 6862263"/>
              <a:gd name="connsiteX969" fmla="*/ 7644986 w 12191999"/>
              <a:gd name="connsiteY969" fmla="*/ 193808 h 6862263"/>
              <a:gd name="connsiteX970" fmla="*/ 7648041 w 12191999"/>
              <a:gd name="connsiteY970" fmla="*/ 192338 h 6862263"/>
              <a:gd name="connsiteX971" fmla="*/ 7682073 w 12191999"/>
              <a:gd name="connsiteY971" fmla="*/ 173540 h 6862263"/>
              <a:gd name="connsiteX972" fmla="*/ 7734478 w 12191999"/>
              <a:gd name="connsiteY972" fmla="*/ 145088 h 6862263"/>
              <a:gd name="connsiteX973" fmla="*/ 7775919 w 12191999"/>
              <a:gd name="connsiteY973" fmla="*/ 123522 h 6862263"/>
              <a:gd name="connsiteX974" fmla="*/ 4216920 w 12191999"/>
              <a:gd name="connsiteY974" fmla="*/ 0 h 6862263"/>
              <a:gd name="connsiteX975" fmla="*/ 4521009 w 12191999"/>
              <a:gd name="connsiteY975" fmla="*/ 59701 h 6862263"/>
              <a:gd name="connsiteX976" fmla="*/ 4545827 w 12191999"/>
              <a:gd name="connsiteY976" fmla="*/ 70316 h 6862263"/>
              <a:gd name="connsiteX977" fmla="*/ 4564634 w 12191999"/>
              <a:gd name="connsiteY977" fmla="*/ 64632 h 6862263"/>
              <a:gd name="connsiteX978" fmla="*/ 4621290 w 12191999"/>
              <a:gd name="connsiteY978" fmla="*/ 66909 h 6862263"/>
              <a:gd name="connsiteX979" fmla="*/ 4773911 w 12191999"/>
              <a:gd name="connsiteY979" fmla="*/ 65894 h 6862263"/>
              <a:gd name="connsiteX980" fmla="*/ 4872358 w 12191999"/>
              <a:gd name="connsiteY980" fmla="*/ 89861 h 6862263"/>
              <a:gd name="connsiteX981" fmla="*/ 4977133 w 12191999"/>
              <a:gd name="connsiteY981" fmla="*/ 124622 h 6862263"/>
              <a:gd name="connsiteX982" fmla="*/ 5004654 w 12191999"/>
              <a:gd name="connsiteY982" fmla="*/ 135313 h 6862263"/>
              <a:gd name="connsiteX983" fmla="*/ 5014156 w 12191999"/>
              <a:gd name="connsiteY983" fmla="*/ 132601 h 6862263"/>
              <a:gd name="connsiteX984" fmla="*/ 5065082 w 12191999"/>
              <a:gd name="connsiteY984" fmla="*/ 124420 h 6862263"/>
              <a:gd name="connsiteX985" fmla="*/ 5083089 w 12191999"/>
              <a:gd name="connsiteY985" fmla="*/ 126340 h 6862263"/>
              <a:gd name="connsiteX986" fmla="*/ 5076376 w 12191999"/>
              <a:gd name="connsiteY986" fmla="*/ 119139 h 6862263"/>
              <a:gd name="connsiteX987" fmla="*/ 5043424 w 12191999"/>
              <a:gd name="connsiteY987" fmla="*/ 86669 h 6862263"/>
              <a:gd name="connsiteX988" fmla="*/ 4959103 w 12191999"/>
              <a:gd name="connsiteY988" fmla="*/ 55144 h 6862263"/>
              <a:gd name="connsiteX989" fmla="*/ 4978044 w 12191999"/>
              <a:gd name="connsiteY989" fmla="*/ 46856 h 6862263"/>
              <a:gd name="connsiteX990" fmla="*/ 5150198 w 12191999"/>
              <a:gd name="connsiteY990" fmla="*/ 78577 h 6862263"/>
              <a:gd name="connsiteX991" fmla="*/ 5180395 w 12191999"/>
              <a:gd name="connsiteY991" fmla="*/ 115274 h 6862263"/>
              <a:gd name="connsiteX992" fmla="*/ 5184237 w 12191999"/>
              <a:gd name="connsiteY992" fmla="*/ 139856 h 6862263"/>
              <a:gd name="connsiteX993" fmla="*/ 5193279 w 12191999"/>
              <a:gd name="connsiteY993" fmla="*/ 146104 h 6862263"/>
              <a:gd name="connsiteX994" fmla="*/ 5227213 w 12191999"/>
              <a:gd name="connsiteY994" fmla="*/ 147034 h 6862263"/>
              <a:gd name="connsiteX995" fmla="*/ 5264701 w 12191999"/>
              <a:gd name="connsiteY995" fmla="*/ 152884 h 6862263"/>
              <a:gd name="connsiteX996" fmla="*/ 5283905 w 12191999"/>
              <a:gd name="connsiteY996" fmla="*/ 154729 h 6862263"/>
              <a:gd name="connsiteX997" fmla="*/ 5377365 w 12191999"/>
              <a:gd name="connsiteY997" fmla="*/ 165398 h 6862263"/>
              <a:gd name="connsiteX998" fmla="*/ 5477307 w 12191999"/>
              <a:gd name="connsiteY998" fmla="*/ 185125 h 6862263"/>
              <a:gd name="connsiteX999" fmla="*/ 5491651 w 12191999"/>
              <a:gd name="connsiteY999" fmla="*/ 180178 h 6862263"/>
              <a:gd name="connsiteX1000" fmla="*/ 5517330 w 12191999"/>
              <a:gd name="connsiteY1000" fmla="*/ 191079 h 6862263"/>
              <a:gd name="connsiteX1001" fmla="*/ 5513402 w 12191999"/>
              <a:gd name="connsiteY1001" fmla="*/ 202355 h 6862263"/>
              <a:gd name="connsiteX1002" fmla="*/ 5632543 w 12191999"/>
              <a:gd name="connsiteY1002" fmla="*/ 174189 h 6862263"/>
              <a:gd name="connsiteX1003" fmla="*/ 5658784 w 12191999"/>
              <a:gd name="connsiteY1003" fmla="*/ 165483 h 6862263"/>
              <a:gd name="connsiteX1004" fmla="*/ 5667815 w 12191999"/>
              <a:gd name="connsiteY1004" fmla="*/ 162216 h 6862263"/>
              <a:gd name="connsiteX1005" fmla="*/ 5665255 w 12191999"/>
              <a:gd name="connsiteY1005" fmla="*/ 156998 h 6862263"/>
              <a:gd name="connsiteX1006" fmla="*/ 5684605 w 12191999"/>
              <a:gd name="connsiteY1006" fmla="*/ 142894 h 6862263"/>
              <a:gd name="connsiteX1007" fmla="*/ 5549029 w 12191999"/>
              <a:gd name="connsiteY1007" fmla="*/ 75842 h 6862263"/>
              <a:gd name="connsiteX1008" fmla="*/ 5402271 w 12191999"/>
              <a:gd name="connsiteY1008" fmla="*/ 0 h 6862263"/>
              <a:gd name="connsiteX1009" fmla="*/ 5797427 w 12191999"/>
              <a:gd name="connsiteY1009" fmla="*/ 104787 h 6862263"/>
              <a:gd name="connsiteX1010" fmla="*/ 5779474 w 12191999"/>
              <a:gd name="connsiteY1010" fmla="*/ 80444 h 6862263"/>
              <a:gd name="connsiteX1011" fmla="*/ 5816124 w 12191999"/>
              <a:gd name="connsiteY1011" fmla="*/ 81308 h 6862263"/>
              <a:gd name="connsiteX1012" fmla="*/ 5858432 w 12191999"/>
              <a:gd name="connsiteY1012" fmla="*/ 96440 h 6862263"/>
              <a:gd name="connsiteX1013" fmla="*/ 5874445 w 12191999"/>
              <a:gd name="connsiteY1013" fmla="*/ 99932 h 6862263"/>
              <a:gd name="connsiteX1014" fmla="*/ 5906361 w 12191999"/>
              <a:gd name="connsiteY1014" fmla="*/ 96412 h 6862263"/>
              <a:gd name="connsiteX1015" fmla="*/ 5982252 w 12191999"/>
              <a:gd name="connsiteY1015" fmla="*/ 112975 h 6862263"/>
              <a:gd name="connsiteX1016" fmla="*/ 5987735 w 12191999"/>
              <a:gd name="connsiteY1016" fmla="*/ 120574 h 6862263"/>
              <a:gd name="connsiteX1017" fmla="*/ 5992934 w 12191999"/>
              <a:gd name="connsiteY1017" fmla="*/ 121459 h 6862263"/>
              <a:gd name="connsiteX1018" fmla="*/ 6122386 w 12191999"/>
              <a:gd name="connsiteY1018" fmla="*/ 182335 h 6862263"/>
              <a:gd name="connsiteX1019" fmla="*/ 6188296 w 12191999"/>
              <a:gd name="connsiteY1019" fmla="*/ 212584 h 6862263"/>
              <a:gd name="connsiteX1020" fmla="*/ 6210964 w 12191999"/>
              <a:gd name="connsiteY1020" fmla="*/ 212056 h 6862263"/>
              <a:gd name="connsiteX1021" fmla="*/ 6236294 w 12191999"/>
              <a:gd name="connsiteY1021" fmla="*/ 204692 h 6862263"/>
              <a:gd name="connsiteX1022" fmla="*/ 6227522 w 12191999"/>
              <a:gd name="connsiteY1022" fmla="*/ 210911 h 6862263"/>
              <a:gd name="connsiteX1023" fmla="*/ 6247169 w 12191999"/>
              <a:gd name="connsiteY1023" fmla="*/ 201446 h 6862263"/>
              <a:gd name="connsiteX1024" fmla="*/ 6328696 w 12191999"/>
              <a:gd name="connsiteY1024" fmla="*/ 175416 h 6862263"/>
              <a:gd name="connsiteX1025" fmla="*/ 6337733 w 12191999"/>
              <a:gd name="connsiteY1025" fmla="*/ 173719 h 6862263"/>
              <a:gd name="connsiteX1026" fmla="*/ 6327938 w 12191999"/>
              <a:gd name="connsiteY1026" fmla="*/ 168046 h 6862263"/>
              <a:gd name="connsiteX1027" fmla="*/ 6293575 w 12191999"/>
              <a:gd name="connsiteY1027" fmla="*/ 153300 h 6862263"/>
              <a:gd name="connsiteX1028" fmla="*/ 6228773 w 12191999"/>
              <a:gd name="connsiteY1028" fmla="*/ 86669 h 6862263"/>
              <a:gd name="connsiteX1029" fmla="*/ 6144455 w 12191999"/>
              <a:gd name="connsiteY1029" fmla="*/ 55144 h 6862263"/>
              <a:gd name="connsiteX1030" fmla="*/ 6163395 w 12191999"/>
              <a:gd name="connsiteY1030" fmla="*/ 46856 h 6862263"/>
              <a:gd name="connsiteX1031" fmla="*/ 6335548 w 12191999"/>
              <a:gd name="connsiteY1031" fmla="*/ 78577 h 6862263"/>
              <a:gd name="connsiteX1032" fmla="*/ 6365744 w 12191999"/>
              <a:gd name="connsiteY1032" fmla="*/ 115274 h 6862263"/>
              <a:gd name="connsiteX1033" fmla="*/ 6395533 w 12191999"/>
              <a:gd name="connsiteY1033" fmla="*/ 157785 h 6862263"/>
              <a:gd name="connsiteX1034" fmla="*/ 6423775 w 12191999"/>
              <a:gd name="connsiteY1034" fmla="*/ 166353 h 6862263"/>
              <a:gd name="connsiteX1035" fmla="*/ 6439620 w 12191999"/>
              <a:gd name="connsiteY1035" fmla="*/ 176424 h 6862263"/>
              <a:gd name="connsiteX1036" fmla="*/ 6444176 w 12191999"/>
              <a:gd name="connsiteY1036" fmla="*/ 191721 h 6862263"/>
              <a:gd name="connsiteX1037" fmla="*/ 6458843 w 12191999"/>
              <a:gd name="connsiteY1037" fmla="*/ 193337 h 6862263"/>
              <a:gd name="connsiteX1038" fmla="*/ 6473354 w 12191999"/>
              <a:gd name="connsiteY1038" fmla="*/ 201967 h 6862263"/>
              <a:gd name="connsiteX1039" fmla="*/ 6476718 w 12191999"/>
              <a:gd name="connsiteY1039" fmla="*/ 212544 h 6862263"/>
              <a:gd name="connsiteX1040" fmla="*/ 6485377 w 12191999"/>
              <a:gd name="connsiteY1040" fmla="*/ 213253 h 6862263"/>
              <a:gd name="connsiteX1041" fmla="*/ 6505227 w 12191999"/>
              <a:gd name="connsiteY1041" fmla="*/ 238577 h 6862263"/>
              <a:gd name="connsiteX1042" fmla="*/ 6562775 w 12191999"/>
              <a:gd name="connsiteY1042" fmla="*/ 259276 h 6862263"/>
              <a:gd name="connsiteX1043" fmla="*/ 6564244 w 12191999"/>
              <a:gd name="connsiteY1043" fmla="*/ 257025 h 6862263"/>
              <a:gd name="connsiteX1044" fmla="*/ 6817892 w 12191999"/>
              <a:gd name="connsiteY1044" fmla="*/ 174189 h 6862263"/>
              <a:gd name="connsiteX1045" fmla="*/ 6869802 w 12191999"/>
              <a:gd name="connsiteY1045" fmla="*/ 156198 h 6862263"/>
              <a:gd name="connsiteX1046" fmla="*/ 6884632 w 12191999"/>
              <a:gd name="connsiteY1046" fmla="*/ 154092 h 6862263"/>
              <a:gd name="connsiteX1047" fmla="*/ 6977765 w 12191999"/>
              <a:gd name="connsiteY1047" fmla="*/ 132074 h 6862263"/>
              <a:gd name="connsiteX1048" fmla="*/ 7001842 w 12191999"/>
              <a:gd name="connsiteY1048" fmla="*/ 115215 h 6862263"/>
              <a:gd name="connsiteX1049" fmla="*/ 7059131 w 12191999"/>
              <a:gd name="connsiteY1049" fmla="*/ 100005 h 6862263"/>
              <a:gd name="connsiteX1050" fmla="*/ 7124415 w 12191999"/>
              <a:gd name="connsiteY1050" fmla="*/ 94575 h 6862263"/>
              <a:gd name="connsiteX1051" fmla="*/ 7139506 w 12191999"/>
              <a:gd name="connsiteY1051" fmla="*/ 98638 h 6862263"/>
              <a:gd name="connsiteX1052" fmla="*/ 7183247 w 12191999"/>
              <a:gd name="connsiteY1052" fmla="*/ 68010 h 6862263"/>
              <a:gd name="connsiteX1053" fmla="*/ 7240537 w 12191999"/>
              <a:gd name="connsiteY1053" fmla="*/ 52800 h 6862263"/>
              <a:gd name="connsiteX1054" fmla="*/ 7360446 w 12191999"/>
              <a:gd name="connsiteY1054" fmla="*/ 81626 h 6862263"/>
              <a:gd name="connsiteX1055" fmla="*/ 7365823 w 12191999"/>
              <a:gd name="connsiteY1055" fmla="*/ 135623 h 6862263"/>
              <a:gd name="connsiteX1056" fmla="*/ 7358663 w 12191999"/>
              <a:gd name="connsiteY1056" fmla="*/ 144185 h 6862263"/>
              <a:gd name="connsiteX1057" fmla="*/ 7355513 w 12191999"/>
              <a:gd name="connsiteY1057" fmla="*/ 144797 h 6862263"/>
              <a:gd name="connsiteX1058" fmla="*/ 7311057 w 12191999"/>
              <a:gd name="connsiteY1058" fmla="*/ 161400 h 6862263"/>
              <a:gd name="connsiteX1059" fmla="*/ 7273846 w 12191999"/>
              <a:gd name="connsiteY1059" fmla="*/ 184939 h 6862263"/>
              <a:gd name="connsiteX1060" fmla="*/ 7250782 w 12191999"/>
              <a:gd name="connsiteY1060" fmla="*/ 196850 h 6862263"/>
              <a:gd name="connsiteX1061" fmla="*/ 7216832 w 12191999"/>
              <a:gd name="connsiteY1061" fmla="*/ 210797 h 6862263"/>
              <a:gd name="connsiteX1062" fmla="*/ 7198080 w 12191999"/>
              <a:gd name="connsiteY1062" fmla="*/ 219832 h 6862263"/>
              <a:gd name="connsiteX1063" fmla="*/ 7189080 w 12191999"/>
              <a:gd name="connsiteY1063" fmla="*/ 224968 h 6862263"/>
              <a:gd name="connsiteX1064" fmla="*/ 7164049 w 12191999"/>
              <a:gd name="connsiteY1064" fmla="*/ 238628 h 6862263"/>
              <a:gd name="connsiteX1065" fmla="*/ 7155050 w 12191999"/>
              <a:gd name="connsiteY1065" fmla="*/ 243765 h 6862263"/>
              <a:gd name="connsiteX1066" fmla="*/ 7135674 w 12191999"/>
              <a:gd name="connsiteY1066" fmla="*/ 266732 h 6862263"/>
              <a:gd name="connsiteX1067" fmla="*/ 7119100 w 12191999"/>
              <a:gd name="connsiteY1067" fmla="*/ 284339 h 6862263"/>
              <a:gd name="connsiteX1068" fmla="*/ 7107297 w 12191999"/>
              <a:gd name="connsiteY1068" fmla="*/ 294835 h 6862263"/>
              <a:gd name="connsiteX1069" fmla="*/ 7102326 w 12191999"/>
              <a:gd name="connsiteY1069" fmla="*/ 302246 h 6862263"/>
              <a:gd name="connsiteX1070" fmla="*/ 7111631 w 12191999"/>
              <a:gd name="connsiteY1070" fmla="*/ 303608 h 6862263"/>
              <a:gd name="connsiteX1071" fmla="*/ 7120985 w 12191999"/>
              <a:gd name="connsiteY1071" fmla="*/ 301774 h 6862263"/>
              <a:gd name="connsiteX1072" fmla="*/ 7140623 w 12191999"/>
              <a:gd name="connsiteY1072" fmla="*/ 294821 h 6862263"/>
              <a:gd name="connsiteX1073" fmla="*/ 7262516 w 12191999"/>
              <a:gd name="connsiteY1073" fmla="*/ 236105 h 6862263"/>
              <a:gd name="connsiteX1074" fmla="*/ 7267895 w 12191999"/>
              <a:gd name="connsiteY1074" fmla="*/ 233114 h 6862263"/>
              <a:gd name="connsiteX1075" fmla="*/ 7272537 w 12191999"/>
              <a:gd name="connsiteY1075" fmla="*/ 232836 h 6862263"/>
              <a:gd name="connsiteX1076" fmla="*/ 7271586 w 12191999"/>
              <a:gd name="connsiteY1076" fmla="*/ 233658 h 6862263"/>
              <a:gd name="connsiteX1077" fmla="*/ 7269307 w 12191999"/>
              <a:gd name="connsiteY1077" fmla="*/ 235438 h 6862263"/>
              <a:gd name="connsiteX1078" fmla="*/ 7263646 w 12191999"/>
              <a:gd name="connsiteY1078" fmla="*/ 237965 h 6862263"/>
              <a:gd name="connsiteX1079" fmla="*/ 7236650 w 12191999"/>
              <a:gd name="connsiteY1079" fmla="*/ 253376 h 6862263"/>
              <a:gd name="connsiteX1080" fmla="*/ 7203896 w 12191999"/>
              <a:gd name="connsiteY1080" fmla="*/ 276772 h 6862263"/>
              <a:gd name="connsiteX1081" fmla="*/ 7176042 w 12191999"/>
              <a:gd name="connsiteY1081" fmla="*/ 292048 h 6862263"/>
              <a:gd name="connsiteX1082" fmla="*/ 7178030 w 12191999"/>
              <a:gd name="connsiteY1082" fmla="*/ 291956 h 6862263"/>
              <a:gd name="connsiteX1083" fmla="*/ 7178199 w 12191999"/>
              <a:gd name="connsiteY1083" fmla="*/ 293479 h 6862263"/>
              <a:gd name="connsiteX1084" fmla="*/ 7192264 w 12191999"/>
              <a:gd name="connsiteY1084" fmla="*/ 286703 h 6862263"/>
              <a:gd name="connsiteX1085" fmla="*/ 7196198 w 12191999"/>
              <a:gd name="connsiteY1085" fmla="*/ 283205 h 6862263"/>
              <a:gd name="connsiteX1086" fmla="*/ 7200051 w 12191999"/>
              <a:gd name="connsiteY1086" fmla="*/ 284556 h 6862263"/>
              <a:gd name="connsiteX1087" fmla="*/ 7237933 w 12191999"/>
              <a:gd name="connsiteY1087" fmla="*/ 267111 h 6862263"/>
              <a:gd name="connsiteX1088" fmla="*/ 7244967 w 12191999"/>
              <a:gd name="connsiteY1088" fmla="*/ 263724 h 6862263"/>
              <a:gd name="connsiteX1089" fmla="*/ 7253965 w 12191999"/>
              <a:gd name="connsiteY1089" fmla="*/ 258585 h 6862263"/>
              <a:gd name="connsiteX1090" fmla="*/ 7262443 w 12191999"/>
              <a:gd name="connsiteY1090" fmla="*/ 254122 h 6862263"/>
              <a:gd name="connsiteX1091" fmla="*/ 7343540 w 12191999"/>
              <a:gd name="connsiteY1091" fmla="*/ 227401 h 6862263"/>
              <a:gd name="connsiteX1092" fmla="*/ 7421643 w 12191999"/>
              <a:gd name="connsiteY1092" fmla="*/ 204692 h 6862263"/>
              <a:gd name="connsiteX1093" fmla="*/ 7412872 w 12191999"/>
              <a:gd name="connsiteY1093" fmla="*/ 210911 h 6862263"/>
              <a:gd name="connsiteX1094" fmla="*/ 7432518 w 12191999"/>
              <a:gd name="connsiteY1094" fmla="*/ 201446 h 6862263"/>
              <a:gd name="connsiteX1095" fmla="*/ 7514047 w 12191999"/>
              <a:gd name="connsiteY1095" fmla="*/ 175416 h 6862263"/>
              <a:gd name="connsiteX1096" fmla="*/ 7543445 w 12191999"/>
              <a:gd name="connsiteY1096" fmla="*/ 169895 h 6862263"/>
              <a:gd name="connsiteX1097" fmla="*/ 7549226 w 12191999"/>
              <a:gd name="connsiteY1097" fmla="*/ 169349 h 6862263"/>
              <a:gd name="connsiteX1098" fmla="*/ 7530967 w 12191999"/>
              <a:gd name="connsiteY1098" fmla="*/ 178445 h 6862263"/>
              <a:gd name="connsiteX1099" fmla="*/ 7603049 w 12191999"/>
              <a:gd name="connsiteY1099" fmla="*/ 157487 h 6862263"/>
              <a:gd name="connsiteX1100" fmla="*/ 7594278 w 12191999"/>
              <a:gd name="connsiteY1100" fmla="*/ 163706 h 6862263"/>
              <a:gd name="connsiteX1101" fmla="*/ 7613924 w 12191999"/>
              <a:gd name="connsiteY1101" fmla="*/ 154241 h 6862263"/>
              <a:gd name="connsiteX1102" fmla="*/ 7695451 w 12191999"/>
              <a:gd name="connsiteY1102" fmla="*/ 128211 h 6862263"/>
              <a:gd name="connsiteX1103" fmla="*/ 7724851 w 12191999"/>
              <a:gd name="connsiteY1103" fmla="*/ 122690 h 6862263"/>
              <a:gd name="connsiteX1104" fmla="*/ 7730632 w 12191999"/>
              <a:gd name="connsiteY1104" fmla="*/ 122144 h 6862263"/>
              <a:gd name="connsiteX1105" fmla="*/ 7685664 w 12191999"/>
              <a:gd name="connsiteY1105" fmla="*/ 144545 h 6862263"/>
              <a:gd name="connsiteX1106" fmla="*/ 7624716 w 12191999"/>
              <a:gd name="connsiteY1106" fmla="*/ 173902 h 6862263"/>
              <a:gd name="connsiteX1107" fmla="*/ 7603481 w 12191999"/>
              <a:gd name="connsiteY1107" fmla="*/ 183830 h 6862263"/>
              <a:gd name="connsiteX1108" fmla="*/ 7607383 w 12191999"/>
              <a:gd name="connsiteY1108" fmla="*/ 188498 h 6862263"/>
              <a:gd name="connsiteX1109" fmla="*/ 7670303 w 12191999"/>
              <a:gd name="connsiteY1109" fmla="*/ 159160 h 6862263"/>
              <a:gd name="connsiteX1110" fmla="*/ 7705465 w 12191999"/>
              <a:gd name="connsiteY1110" fmla="*/ 142224 h 6862263"/>
              <a:gd name="connsiteX1111" fmla="*/ 7740626 w 12191999"/>
              <a:gd name="connsiteY1111" fmla="*/ 125286 h 6862263"/>
              <a:gd name="connsiteX1112" fmla="*/ 7745315 w 12191999"/>
              <a:gd name="connsiteY1112" fmla="*/ 123027 h 6862263"/>
              <a:gd name="connsiteX1113" fmla="*/ 7754238 w 12191999"/>
              <a:gd name="connsiteY1113" fmla="*/ 119916 h 6862263"/>
              <a:gd name="connsiteX1114" fmla="*/ 7755046 w 12191999"/>
              <a:gd name="connsiteY1114" fmla="*/ 119840 h 6862263"/>
              <a:gd name="connsiteX1115" fmla="*/ 7782879 w 12191999"/>
              <a:gd name="connsiteY1115" fmla="*/ 134224 h 6862263"/>
              <a:gd name="connsiteX1116" fmla="*/ 7800593 w 12191999"/>
              <a:gd name="connsiteY1116" fmla="*/ 143378 h 6862263"/>
              <a:gd name="connsiteX1117" fmla="*/ 7840499 w 12191999"/>
              <a:gd name="connsiteY1117" fmla="*/ 191118 h 6862263"/>
              <a:gd name="connsiteX1118" fmla="*/ 7841151 w 12191999"/>
              <a:gd name="connsiteY1118" fmla="*/ 200494 h 6862263"/>
              <a:gd name="connsiteX1119" fmla="*/ 7807827 w 12191999"/>
              <a:gd name="connsiteY1119" fmla="*/ 282700 h 6862263"/>
              <a:gd name="connsiteX1120" fmla="*/ 7791421 w 12191999"/>
              <a:gd name="connsiteY1120" fmla="*/ 292298 h 6862263"/>
              <a:gd name="connsiteX1121" fmla="*/ 7794506 w 12191999"/>
              <a:gd name="connsiteY1121" fmla="*/ 360178 h 6862263"/>
              <a:gd name="connsiteX1122" fmla="*/ 7796597 w 12191999"/>
              <a:gd name="connsiteY1122" fmla="*/ 361043 h 6862263"/>
              <a:gd name="connsiteX1123" fmla="*/ 7788106 w 12191999"/>
              <a:gd name="connsiteY1123" fmla="*/ 326463 h 6862263"/>
              <a:gd name="connsiteX1124" fmla="*/ 7818023 w 12191999"/>
              <a:gd name="connsiteY1124" fmla="*/ 290327 h 6862263"/>
              <a:gd name="connsiteX1125" fmla="*/ 7836551 w 12191999"/>
              <a:gd name="connsiteY1125" fmla="*/ 287850 h 6862263"/>
              <a:gd name="connsiteX1126" fmla="*/ 7830263 w 12191999"/>
              <a:gd name="connsiteY1126" fmla="*/ 302678 h 6862263"/>
              <a:gd name="connsiteX1127" fmla="*/ 7815562 w 12191999"/>
              <a:gd name="connsiteY1127" fmla="*/ 325213 h 6862263"/>
              <a:gd name="connsiteX1128" fmla="*/ 7841035 w 12191999"/>
              <a:gd name="connsiteY1128" fmla="*/ 317286 h 6862263"/>
              <a:gd name="connsiteX1129" fmla="*/ 7904722 w 12191999"/>
              <a:gd name="connsiteY1129" fmla="*/ 250771 h 6862263"/>
              <a:gd name="connsiteX1130" fmla="*/ 7998194 w 12191999"/>
              <a:gd name="connsiteY1130" fmla="*/ 226767 h 6862263"/>
              <a:gd name="connsiteX1131" fmla="*/ 8023257 w 12191999"/>
              <a:gd name="connsiteY1131" fmla="*/ 224653 h 6862263"/>
              <a:gd name="connsiteX1132" fmla="*/ 8055780 w 12191999"/>
              <a:gd name="connsiteY1132" fmla="*/ 214345 h 6862263"/>
              <a:gd name="connsiteX1133" fmla="*/ 8070977 w 12191999"/>
              <a:gd name="connsiteY1133" fmla="*/ 218059 h 6862263"/>
              <a:gd name="connsiteX1134" fmla="*/ 8086127 w 12191999"/>
              <a:gd name="connsiteY1134" fmla="*/ 203566 h 6862263"/>
              <a:gd name="connsiteX1135" fmla="*/ 8179600 w 12191999"/>
              <a:gd name="connsiteY1135" fmla="*/ 179562 h 6862263"/>
              <a:gd name="connsiteX1136" fmla="*/ 8204663 w 12191999"/>
              <a:gd name="connsiteY1136" fmla="*/ 177448 h 6862263"/>
              <a:gd name="connsiteX1137" fmla="*/ 8270378 w 12191999"/>
              <a:gd name="connsiteY1137" fmla="*/ 175253 h 6862263"/>
              <a:gd name="connsiteX1138" fmla="*/ 8278766 w 12191999"/>
              <a:gd name="connsiteY1138" fmla="*/ 260938 h 6862263"/>
              <a:gd name="connsiteX1139" fmla="*/ 8127393 w 12191999"/>
              <a:gd name="connsiteY1139" fmla="*/ 399641 h 6862263"/>
              <a:gd name="connsiteX1140" fmla="*/ 8085270 w 12191999"/>
              <a:gd name="connsiteY1140" fmla="*/ 401977 h 6862263"/>
              <a:gd name="connsiteX1141" fmla="*/ 8096786 w 12191999"/>
              <a:gd name="connsiteY1141" fmla="*/ 368760 h 6862263"/>
              <a:gd name="connsiteX1142" fmla="*/ 8122426 w 12191999"/>
              <a:gd name="connsiteY1142" fmla="*/ 339829 h 6862263"/>
              <a:gd name="connsiteX1143" fmla="*/ 8042370 w 12191999"/>
              <a:gd name="connsiteY1143" fmla="*/ 371144 h 6862263"/>
              <a:gd name="connsiteX1144" fmla="*/ 8021587 w 12191999"/>
              <a:gd name="connsiteY1144" fmla="*/ 387384 h 6862263"/>
              <a:gd name="connsiteX1145" fmla="*/ 8025549 w 12191999"/>
              <a:gd name="connsiteY1145" fmla="*/ 394172 h 6862263"/>
              <a:gd name="connsiteX1146" fmla="*/ 8023914 w 12191999"/>
              <a:gd name="connsiteY1146" fmla="*/ 409747 h 6862263"/>
              <a:gd name="connsiteX1147" fmla="*/ 8039556 w 12191999"/>
              <a:gd name="connsiteY1147" fmla="*/ 399443 h 6862263"/>
              <a:gd name="connsiteX1148" fmla="*/ 8063149 w 12191999"/>
              <a:gd name="connsiteY1148" fmla="*/ 399583 h 6862263"/>
              <a:gd name="connsiteX1149" fmla="*/ 8073104 w 12191999"/>
              <a:gd name="connsiteY1149" fmla="*/ 425817 h 6862263"/>
              <a:gd name="connsiteX1150" fmla="*/ 8053102 w 12191999"/>
              <a:gd name="connsiteY1150" fmla="*/ 430547 h 6862263"/>
              <a:gd name="connsiteX1151" fmla="*/ 8034938 w 12191999"/>
              <a:gd name="connsiteY1151" fmla="*/ 432457 h 6862263"/>
              <a:gd name="connsiteX1152" fmla="*/ 8032280 w 12191999"/>
              <a:gd name="connsiteY1152" fmla="*/ 439190 h 6862263"/>
              <a:gd name="connsiteX1153" fmla="*/ 8036628 w 12191999"/>
              <a:gd name="connsiteY1153" fmla="*/ 442195 h 6862263"/>
              <a:gd name="connsiteX1154" fmla="*/ 8070562 w 12191999"/>
              <a:gd name="connsiteY1154" fmla="*/ 443125 h 6862263"/>
              <a:gd name="connsiteX1155" fmla="*/ 8108050 w 12191999"/>
              <a:gd name="connsiteY1155" fmla="*/ 448975 h 6862263"/>
              <a:gd name="connsiteX1156" fmla="*/ 8127253 w 12191999"/>
              <a:gd name="connsiteY1156" fmla="*/ 450820 h 6862263"/>
              <a:gd name="connsiteX1157" fmla="*/ 8220714 w 12191999"/>
              <a:gd name="connsiteY1157" fmla="*/ 461489 h 6862263"/>
              <a:gd name="connsiteX1158" fmla="*/ 8320655 w 12191999"/>
              <a:gd name="connsiteY1158" fmla="*/ 481216 h 6862263"/>
              <a:gd name="connsiteX1159" fmla="*/ 8335000 w 12191999"/>
              <a:gd name="connsiteY1159" fmla="*/ 476269 h 6862263"/>
              <a:gd name="connsiteX1160" fmla="*/ 8360679 w 12191999"/>
              <a:gd name="connsiteY1160" fmla="*/ 487170 h 6862263"/>
              <a:gd name="connsiteX1161" fmla="*/ 8356751 w 12191999"/>
              <a:gd name="connsiteY1161" fmla="*/ 498446 h 6862263"/>
              <a:gd name="connsiteX1162" fmla="*/ 8475892 w 12191999"/>
              <a:gd name="connsiteY1162" fmla="*/ 470280 h 6862263"/>
              <a:gd name="connsiteX1163" fmla="*/ 8502133 w 12191999"/>
              <a:gd name="connsiteY1163" fmla="*/ 461574 h 6862263"/>
              <a:gd name="connsiteX1164" fmla="*/ 8511164 w 12191999"/>
              <a:gd name="connsiteY1164" fmla="*/ 458307 h 6862263"/>
              <a:gd name="connsiteX1165" fmla="*/ 8508604 w 12191999"/>
              <a:gd name="connsiteY1165" fmla="*/ 453089 h 6862263"/>
              <a:gd name="connsiteX1166" fmla="*/ 8527954 w 12191999"/>
              <a:gd name="connsiteY1166" fmla="*/ 438985 h 6862263"/>
              <a:gd name="connsiteX1167" fmla="*/ 8392377 w 12191999"/>
              <a:gd name="connsiteY1167" fmla="*/ 371933 h 6862263"/>
              <a:gd name="connsiteX1168" fmla="*/ 8245620 w 12191999"/>
              <a:gd name="connsiteY1168" fmla="*/ 296091 h 6862263"/>
              <a:gd name="connsiteX1169" fmla="*/ 8640776 w 12191999"/>
              <a:gd name="connsiteY1169" fmla="*/ 400878 h 6862263"/>
              <a:gd name="connsiteX1170" fmla="*/ 8622823 w 12191999"/>
              <a:gd name="connsiteY1170" fmla="*/ 376535 h 6862263"/>
              <a:gd name="connsiteX1171" fmla="*/ 8659473 w 12191999"/>
              <a:gd name="connsiteY1171" fmla="*/ 377399 h 6862263"/>
              <a:gd name="connsiteX1172" fmla="*/ 8701781 w 12191999"/>
              <a:gd name="connsiteY1172" fmla="*/ 392531 h 6862263"/>
              <a:gd name="connsiteX1173" fmla="*/ 8717793 w 12191999"/>
              <a:gd name="connsiteY1173" fmla="*/ 396023 h 6862263"/>
              <a:gd name="connsiteX1174" fmla="*/ 8749710 w 12191999"/>
              <a:gd name="connsiteY1174" fmla="*/ 392503 h 6862263"/>
              <a:gd name="connsiteX1175" fmla="*/ 8825600 w 12191999"/>
              <a:gd name="connsiteY1175" fmla="*/ 409066 h 6862263"/>
              <a:gd name="connsiteX1176" fmla="*/ 8831083 w 12191999"/>
              <a:gd name="connsiteY1176" fmla="*/ 416665 h 6862263"/>
              <a:gd name="connsiteX1177" fmla="*/ 8836283 w 12191999"/>
              <a:gd name="connsiteY1177" fmla="*/ 417550 h 6862263"/>
              <a:gd name="connsiteX1178" fmla="*/ 8965735 w 12191999"/>
              <a:gd name="connsiteY1178" fmla="*/ 478426 h 6862263"/>
              <a:gd name="connsiteX1179" fmla="*/ 9031645 w 12191999"/>
              <a:gd name="connsiteY1179" fmla="*/ 508675 h 6862263"/>
              <a:gd name="connsiteX1180" fmla="*/ 9054313 w 12191999"/>
              <a:gd name="connsiteY1180" fmla="*/ 508147 h 6862263"/>
              <a:gd name="connsiteX1181" fmla="*/ 9079643 w 12191999"/>
              <a:gd name="connsiteY1181" fmla="*/ 500783 h 6862263"/>
              <a:gd name="connsiteX1182" fmla="*/ 9070871 w 12191999"/>
              <a:gd name="connsiteY1182" fmla="*/ 507002 h 6862263"/>
              <a:gd name="connsiteX1183" fmla="*/ 9090518 w 12191999"/>
              <a:gd name="connsiteY1183" fmla="*/ 497537 h 6862263"/>
              <a:gd name="connsiteX1184" fmla="*/ 9172045 w 12191999"/>
              <a:gd name="connsiteY1184" fmla="*/ 471507 h 6862263"/>
              <a:gd name="connsiteX1185" fmla="*/ 9181082 w 12191999"/>
              <a:gd name="connsiteY1185" fmla="*/ 469810 h 6862263"/>
              <a:gd name="connsiteX1186" fmla="*/ 9171287 w 12191999"/>
              <a:gd name="connsiteY1186" fmla="*/ 464137 h 6862263"/>
              <a:gd name="connsiteX1187" fmla="*/ 9136924 w 12191999"/>
              <a:gd name="connsiteY1187" fmla="*/ 449391 h 6862263"/>
              <a:gd name="connsiteX1188" fmla="*/ 9072122 w 12191999"/>
              <a:gd name="connsiteY1188" fmla="*/ 382760 h 6862263"/>
              <a:gd name="connsiteX1189" fmla="*/ 8987804 w 12191999"/>
              <a:gd name="connsiteY1189" fmla="*/ 351235 h 6862263"/>
              <a:gd name="connsiteX1190" fmla="*/ 9006744 w 12191999"/>
              <a:gd name="connsiteY1190" fmla="*/ 342947 h 6862263"/>
              <a:gd name="connsiteX1191" fmla="*/ 9178897 w 12191999"/>
              <a:gd name="connsiteY1191" fmla="*/ 374668 h 6862263"/>
              <a:gd name="connsiteX1192" fmla="*/ 9209093 w 12191999"/>
              <a:gd name="connsiteY1192" fmla="*/ 411365 h 6862263"/>
              <a:gd name="connsiteX1193" fmla="*/ 9238882 w 12191999"/>
              <a:gd name="connsiteY1193" fmla="*/ 453876 h 6862263"/>
              <a:gd name="connsiteX1194" fmla="*/ 9267124 w 12191999"/>
              <a:gd name="connsiteY1194" fmla="*/ 462444 h 6862263"/>
              <a:gd name="connsiteX1195" fmla="*/ 9282969 w 12191999"/>
              <a:gd name="connsiteY1195" fmla="*/ 472515 h 6862263"/>
              <a:gd name="connsiteX1196" fmla="*/ 9287525 w 12191999"/>
              <a:gd name="connsiteY1196" fmla="*/ 487812 h 6862263"/>
              <a:gd name="connsiteX1197" fmla="*/ 9302192 w 12191999"/>
              <a:gd name="connsiteY1197" fmla="*/ 489428 h 6862263"/>
              <a:gd name="connsiteX1198" fmla="*/ 9316703 w 12191999"/>
              <a:gd name="connsiteY1198" fmla="*/ 498058 h 6862263"/>
              <a:gd name="connsiteX1199" fmla="*/ 9320067 w 12191999"/>
              <a:gd name="connsiteY1199" fmla="*/ 508635 h 6862263"/>
              <a:gd name="connsiteX1200" fmla="*/ 9328726 w 12191999"/>
              <a:gd name="connsiteY1200" fmla="*/ 509344 h 6862263"/>
              <a:gd name="connsiteX1201" fmla="*/ 9348576 w 12191999"/>
              <a:gd name="connsiteY1201" fmla="*/ 534668 h 6862263"/>
              <a:gd name="connsiteX1202" fmla="*/ 9406124 w 12191999"/>
              <a:gd name="connsiteY1202" fmla="*/ 555367 h 6862263"/>
              <a:gd name="connsiteX1203" fmla="*/ 9407593 w 12191999"/>
              <a:gd name="connsiteY1203" fmla="*/ 553116 h 6862263"/>
              <a:gd name="connsiteX1204" fmla="*/ 9661241 w 12191999"/>
              <a:gd name="connsiteY1204" fmla="*/ 470280 h 6862263"/>
              <a:gd name="connsiteX1205" fmla="*/ 9713151 w 12191999"/>
              <a:gd name="connsiteY1205" fmla="*/ 452289 h 6862263"/>
              <a:gd name="connsiteX1206" fmla="*/ 9727981 w 12191999"/>
              <a:gd name="connsiteY1206" fmla="*/ 450183 h 6862263"/>
              <a:gd name="connsiteX1207" fmla="*/ 9821114 w 12191999"/>
              <a:gd name="connsiteY1207" fmla="*/ 428165 h 6862263"/>
              <a:gd name="connsiteX1208" fmla="*/ 9845191 w 12191999"/>
              <a:gd name="connsiteY1208" fmla="*/ 411306 h 6862263"/>
              <a:gd name="connsiteX1209" fmla="*/ 9902480 w 12191999"/>
              <a:gd name="connsiteY1209" fmla="*/ 396096 h 6862263"/>
              <a:gd name="connsiteX1210" fmla="*/ 9967764 w 12191999"/>
              <a:gd name="connsiteY1210" fmla="*/ 390666 h 6862263"/>
              <a:gd name="connsiteX1211" fmla="*/ 9982855 w 12191999"/>
              <a:gd name="connsiteY1211" fmla="*/ 394729 h 6862263"/>
              <a:gd name="connsiteX1212" fmla="*/ 10026596 w 12191999"/>
              <a:gd name="connsiteY1212" fmla="*/ 364101 h 6862263"/>
              <a:gd name="connsiteX1213" fmla="*/ 10083886 w 12191999"/>
              <a:gd name="connsiteY1213" fmla="*/ 348891 h 6862263"/>
              <a:gd name="connsiteX1214" fmla="*/ 10203795 w 12191999"/>
              <a:gd name="connsiteY1214" fmla="*/ 377717 h 6862263"/>
              <a:gd name="connsiteX1215" fmla="*/ 10209172 w 12191999"/>
              <a:gd name="connsiteY1215" fmla="*/ 431714 h 6862263"/>
              <a:gd name="connsiteX1216" fmla="*/ 10202012 w 12191999"/>
              <a:gd name="connsiteY1216" fmla="*/ 440276 h 6862263"/>
              <a:gd name="connsiteX1217" fmla="*/ 10198862 w 12191999"/>
              <a:gd name="connsiteY1217" fmla="*/ 440888 h 6862263"/>
              <a:gd name="connsiteX1218" fmla="*/ 10154406 w 12191999"/>
              <a:gd name="connsiteY1218" fmla="*/ 457491 h 6862263"/>
              <a:gd name="connsiteX1219" fmla="*/ 10117195 w 12191999"/>
              <a:gd name="connsiteY1219" fmla="*/ 481030 h 6862263"/>
              <a:gd name="connsiteX1220" fmla="*/ 10094131 w 12191999"/>
              <a:gd name="connsiteY1220" fmla="*/ 492941 h 6862263"/>
              <a:gd name="connsiteX1221" fmla="*/ 10060181 w 12191999"/>
              <a:gd name="connsiteY1221" fmla="*/ 506888 h 6862263"/>
              <a:gd name="connsiteX1222" fmla="*/ 10041429 w 12191999"/>
              <a:gd name="connsiteY1222" fmla="*/ 515923 h 6862263"/>
              <a:gd name="connsiteX1223" fmla="*/ 10032429 w 12191999"/>
              <a:gd name="connsiteY1223" fmla="*/ 521059 h 6862263"/>
              <a:gd name="connsiteX1224" fmla="*/ 10007398 w 12191999"/>
              <a:gd name="connsiteY1224" fmla="*/ 534719 h 6862263"/>
              <a:gd name="connsiteX1225" fmla="*/ 9998399 w 12191999"/>
              <a:gd name="connsiteY1225" fmla="*/ 539856 h 6862263"/>
              <a:gd name="connsiteX1226" fmla="*/ 9979023 w 12191999"/>
              <a:gd name="connsiteY1226" fmla="*/ 562823 h 6862263"/>
              <a:gd name="connsiteX1227" fmla="*/ 9962449 w 12191999"/>
              <a:gd name="connsiteY1227" fmla="*/ 580430 h 6862263"/>
              <a:gd name="connsiteX1228" fmla="*/ 9950646 w 12191999"/>
              <a:gd name="connsiteY1228" fmla="*/ 590926 h 6862263"/>
              <a:gd name="connsiteX1229" fmla="*/ 9944287 w 12191999"/>
              <a:gd name="connsiteY1229" fmla="*/ 600405 h 6862263"/>
              <a:gd name="connsiteX1230" fmla="*/ 9945041 w 12191999"/>
              <a:gd name="connsiteY1230" fmla="*/ 601646 h 6862263"/>
              <a:gd name="connsiteX1231" fmla="*/ 9983972 w 12191999"/>
              <a:gd name="connsiteY1231" fmla="*/ 590912 h 6862263"/>
              <a:gd name="connsiteX1232" fmla="*/ 10105865 w 12191999"/>
              <a:gd name="connsiteY1232" fmla="*/ 532196 h 6862263"/>
              <a:gd name="connsiteX1233" fmla="*/ 10111244 w 12191999"/>
              <a:gd name="connsiteY1233" fmla="*/ 529205 h 6862263"/>
              <a:gd name="connsiteX1234" fmla="*/ 10115886 w 12191999"/>
              <a:gd name="connsiteY1234" fmla="*/ 528927 h 6862263"/>
              <a:gd name="connsiteX1235" fmla="*/ 10114935 w 12191999"/>
              <a:gd name="connsiteY1235" fmla="*/ 529749 h 6862263"/>
              <a:gd name="connsiteX1236" fmla="*/ 10112656 w 12191999"/>
              <a:gd name="connsiteY1236" fmla="*/ 531529 h 6862263"/>
              <a:gd name="connsiteX1237" fmla="*/ 10106995 w 12191999"/>
              <a:gd name="connsiteY1237" fmla="*/ 534056 h 6862263"/>
              <a:gd name="connsiteX1238" fmla="*/ 10079999 w 12191999"/>
              <a:gd name="connsiteY1238" fmla="*/ 549467 h 6862263"/>
              <a:gd name="connsiteX1239" fmla="*/ 10047245 w 12191999"/>
              <a:gd name="connsiteY1239" fmla="*/ 572863 h 6862263"/>
              <a:gd name="connsiteX1240" fmla="*/ 10019391 w 12191999"/>
              <a:gd name="connsiteY1240" fmla="*/ 588139 h 6862263"/>
              <a:gd name="connsiteX1241" fmla="*/ 10021379 w 12191999"/>
              <a:gd name="connsiteY1241" fmla="*/ 588047 h 6862263"/>
              <a:gd name="connsiteX1242" fmla="*/ 10021548 w 12191999"/>
              <a:gd name="connsiteY1242" fmla="*/ 589570 h 6862263"/>
              <a:gd name="connsiteX1243" fmla="*/ 10035613 w 12191999"/>
              <a:gd name="connsiteY1243" fmla="*/ 582794 h 6862263"/>
              <a:gd name="connsiteX1244" fmla="*/ 10039547 w 12191999"/>
              <a:gd name="connsiteY1244" fmla="*/ 579296 h 6862263"/>
              <a:gd name="connsiteX1245" fmla="*/ 10043400 w 12191999"/>
              <a:gd name="connsiteY1245" fmla="*/ 580647 h 6862263"/>
              <a:gd name="connsiteX1246" fmla="*/ 10081282 w 12191999"/>
              <a:gd name="connsiteY1246" fmla="*/ 563202 h 6862263"/>
              <a:gd name="connsiteX1247" fmla="*/ 10088316 w 12191999"/>
              <a:gd name="connsiteY1247" fmla="*/ 559815 h 6862263"/>
              <a:gd name="connsiteX1248" fmla="*/ 10097314 w 12191999"/>
              <a:gd name="connsiteY1248" fmla="*/ 554676 h 6862263"/>
              <a:gd name="connsiteX1249" fmla="*/ 10105792 w 12191999"/>
              <a:gd name="connsiteY1249" fmla="*/ 550213 h 6862263"/>
              <a:gd name="connsiteX1250" fmla="*/ 10186889 w 12191999"/>
              <a:gd name="connsiteY1250" fmla="*/ 523492 h 6862263"/>
              <a:gd name="connsiteX1251" fmla="*/ 10264992 w 12191999"/>
              <a:gd name="connsiteY1251" fmla="*/ 500783 h 6862263"/>
              <a:gd name="connsiteX1252" fmla="*/ 10256221 w 12191999"/>
              <a:gd name="connsiteY1252" fmla="*/ 507002 h 6862263"/>
              <a:gd name="connsiteX1253" fmla="*/ 10275867 w 12191999"/>
              <a:gd name="connsiteY1253" fmla="*/ 497537 h 6862263"/>
              <a:gd name="connsiteX1254" fmla="*/ 10357396 w 12191999"/>
              <a:gd name="connsiteY1254" fmla="*/ 471507 h 6862263"/>
              <a:gd name="connsiteX1255" fmla="*/ 10386794 w 12191999"/>
              <a:gd name="connsiteY1255" fmla="*/ 465986 h 6862263"/>
              <a:gd name="connsiteX1256" fmla="*/ 10392575 w 12191999"/>
              <a:gd name="connsiteY1256" fmla="*/ 465440 h 6862263"/>
              <a:gd name="connsiteX1257" fmla="*/ 10374316 w 12191999"/>
              <a:gd name="connsiteY1257" fmla="*/ 474536 h 6862263"/>
              <a:gd name="connsiteX1258" fmla="*/ 10446398 w 12191999"/>
              <a:gd name="connsiteY1258" fmla="*/ 453578 h 6862263"/>
              <a:gd name="connsiteX1259" fmla="*/ 10437627 w 12191999"/>
              <a:gd name="connsiteY1259" fmla="*/ 459797 h 6862263"/>
              <a:gd name="connsiteX1260" fmla="*/ 10457273 w 12191999"/>
              <a:gd name="connsiteY1260" fmla="*/ 450332 h 6862263"/>
              <a:gd name="connsiteX1261" fmla="*/ 10538800 w 12191999"/>
              <a:gd name="connsiteY1261" fmla="*/ 424302 h 6862263"/>
              <a:gd name="connsiteX1262" fmla="*/ 10568200 w 12191999"/>
              <a:gd name="connsiteY1262" fmla="*/ 418781 h 6862263"/>
              <a:gd name="connsiteX1263" fmla="*/ 10573981 w 12191999"/>
              <a:gd name="connsiteY1263" fmla="*/ 418235 h 6862263"/>
              <a:gd name="connsiteX1264" fmla="*/ 10529013 w 12191999"/>
              <a:gd name="connsiteY1264" fmla="*/ 440636 h 6862263"/>
              <a:gd name="connsiteX1265" fmla="*/ 10468065 w 12191999"/>
              <a:gd name="connsiteY1265" fmla="*/ 469993 h 6862263"/>
              <a:gd name="connsiteX1266" fmla="*/ 10446830 w 12191999"/>
              <a:gd name="connsiteY1266" fmla="*/ 479921 h 6862263"/>
              <a:gd name="connsiteX1267" fmla="*/ 10450732 w 12191999"/>
              <a:gd name="connsiteY1267" fmla="*/ 484589 h 6862263"/>
              <a:gd name="connsiteX1268" fmla="*/ 10513652 w 12191999"/>
              <a:gd name="connsiteY1268" fmla="*/ 455251 h 6862263"/>
              <a:gd name="connsiteX1269" fmla="*/ 10548814 w 12191999"/>
              <a:gd name="connsiteY1269" fmla="*/ 438315 h 6862263"/>
              <a:gd name="connsiteX1270" fmla="*/ 10583975 w 12191999"/>
              <a:gd name="connsiteY1270" fmla="*/ 421377 h 6862263"/>
              <a:gd name="connsiteX1271" fmla="*/ 10588664 w 12191999"/>
              <a:gd name="connsiteY1271" fmla="*/ 419118 h 6862263"/>
              <a:gd name="connsiteX1272" fmla="*/ 10597587 w 12191999"/>
              <a:gd name="connsiteY1272" fmla="*/ 416007 h 6862263"/>
              <a:gd name="connsiteX1273" fmla="*/ 10598395 w 12191999"/>
              <a:gd name="connsiteY1273" fmla="*/ 415931 h 6862263"/>
              <a:gd name="connsiteX1274" fmla="*/ 10626228 w 12191999"/>
              <a:gd name="connsiteY1274" fmla="*/ 430315 h 6862263"/>
              <a:gd name="connsiteX1275" fmla="*/ 10643942 w 12191999"/>
              <a:gd name="connsiteY1275" fmla="*/ 439469 h 6862263"/>
              <a:gd name="connsiteX1276" fmla="*/ 10683848 w 12191999"/>
              <a:gd name="connsiteY1276" fmla="*/ 487209 h 6862263"/>
              <a:gd name="connsiteX1277" fmla="*/ 10684500 w 12191999"/>
              <a:gd name="connsiteY1277" fmla="*/ 496585 h 6862263"/>
              <a:gd name="connsiteX1278" fmla="*/ 10651176 w 12191999"/>
              <a:gd name="connsiteY1278" fmla="*/ 578791 h 6862263"/>
              <a:gd name="connsiteX1279" fmla="*/ 10634770 w 12191999"/>
              <a:gd name="connsiteY1279" fmla="*/ 588389 h 6862263"/>
              <a:gd name="connsiteX1280" fmla="*/ 10637855 w 12191999"/>
              <a:gd name="connsiteY1280" fmla="*/ 656269 h 6862263"/>
              <a:gd name="connsiteX1281" fmla="*/ 10639946 w 12191999"/>
              <a:gd name="connsiteY1281" fmla="*/ 657134 h 6862263"/>
              <a:gd name="connsiteX1282" fmla="*/ 10631455 w 12191999"/>
              <a:gd name="connsiteY1282" fmla="*/ 622554 h 6862263"/>
              <a:gd name="connsiteX1283" fmla="*/ 10661372 w 12191999"/>
              <a:gd name="connsiteY1283" fmla="*/ 586418 h 6862263"/>
              <a:gd name="connsiteX1284" fmla="*/ 10679900 w 12191999"/>
              <a:gd name="connsiteY1284" fmla="*/ 583941 h 6862263"/>
              <a:gd name="connsiteX1285" fmla="*/ 10673612 w 12191999"/>
              <a:gd name="connsiteY1285" fmla="*/ 598769 h 6862263"/>
              <a:gd name="connsiteX1286" fmla="*/ 10658911 w 12191999"/>
              <a:gd name="connsiteY1286" fmla="*/ 621304 h 6862263"/>
              <a:gd name="connsiteX1287" fmla="*/ 10684384 w 12191999"/>
              <a:gd name="connsiteY1287" fmla="*/ 613377 h 6862263"/>
              <a:gd name="connsiteX1288" fmla="*/ 10748071 w 12191999"/>
              <a:gd name="connsiteY1288" fmla="*/ 546862 h 6862263"/>
              <a:gd name="connsiteX1289" fmla="*/ 10841543 w 12191999"/>
              <a:gd name="connsiteY1289" fmla="*/ 522858 h 6862263"/>
              <a:gd name="connsiteX1290" fmla="*/ 10866606 w 12191999"/>
              <a:gd name="connsiteY1290" fmla="*/ 520744 h 6862263"/>
              <a:gd name="connsiteX1291" fmla="*/ 10899129 w 12191999"/>
              <a:gd name="connsiteY1291" fmla="*/ 510436 h 6862263"/>
              <a:gd name="connsiteX1292" fmla="*/ 10914326 w 12191999"/>
              <a:gd name="connsiteY1292" fmla="*/ 514150 h 6862263"/>
              <a:gd name="connsiteX1293" fmla="*/ 10929476 w 12191999"/>
              <a:gd name="connsiteY1293" fmla="*/ 499657 h 6862263"/>
              <a:gd name="connsiteX1294" fmla="*/ 11022949 w 12191999"/>
              <a:gd name="connsiteY1294" fmla="*/ 475653 h 6862263"/>
              <a:gd name="connsiteX1295" fmla="*/ 11048012 w 12191999"/>
              <a:gd name="connsiteY1295" fmla="*/ 473539 h 6862263"/>
              <a:gd name="connsiteX1296" fmla="*/ 11113727 w 12191999"/>
              <a:gd name="connsiteY1296" fmla="*/ 471344 h 6862263"/>
              <a:gd name="connsiteX1297" fmla="*/ 11122115 w 12191999"/>
              <a:gd name="connsiteY1297" fmla="*/ 557029 h 6862263"/>
              <a:gd name="connsiteX1298" fmla="*/ 10970742 w 12191999"/>
              <a:gd name="connsiteY1298" fmla="*/ 695732 h 6862263"/>
              <a:gd name="connsiteX1299" fmla="*/ 10928619 w 12191999"/>
              <a:gd name="connsiteY1299" fmla="*/ 698068 h 6862263"/>
              <a:gd name="connsiteX1300" fmla="*/ 10940135 w 12191999"/>
              <a:gd name="connsiteY1300" fmla="*/ 664851 h 6862263"/>
              <a:gd name="connsiteX1301" fmla="*/ 10965775 w 12191999"/>
              <a:gd name="connsiteY1301" fmla="*/ 635920 h 6862263"/>
              <a:gd name="connsiteX1302" fmla="*/ 10821026 w 12191999"/>
              <a:gd name="connsiteY1302" fmla="*/ 717787 h 6862263"/>
              <a:gd name="connsiteX1303" fmla="*/ 10882905 w 12191999"/>
              <a:gd name="connsiteY1303" fmla="*/ 695534 h 6862263"/>
              <a:gd name="connsiteX1304" fmla="*/ 10906498 w 12191999"/>
              <a:gd name="connsiteY1304" fmla="*/ 695674 h 6862263"/>
              <a:gd name="connsiteX1305" fmla="*/ 10916453 w 12191999"/>
              <a:gd name="connsiteY1305" fmla="*/ 721908 h 6862263"/>
              <a:gd name="connsiteX1306" fmla="*/ 10896451 w 12191999"/>
              <a:gd name="connsiteY1306" fmla="*/ 726638 h 6862263"/>
              <a:gd name="connsiteX1307" fmla="*/ 10873100 w 12191999"/>
              <a:gd name="connsiteY1307" fmla="*/ 741685 h 6862263"/>
              <a:gd name="connsiteX1308" fmla="*/ 10865054 w 12191999"/>
              <a:gd name="connsiteY1308" fmla="*/ 772175 h 6862263"/>
              <a:gd name="connsiteX1309" fmla="*/ 10859865 w 12191999"/>
              <a:gd name="connsiteY1309" fmla="*/ 777233 h 6862263"/>
              <a:gd name="connsiteX1310" fmla="*/ 11321343 w 12191999"/>
              <a:gd name="connsiteY1310" fmla="*/ 777194 h 6862263"/>
              <a:gd name="connsiteX1311" fmla="*/ 11346339 w 12191999"/>
              <a:gd name="connsiteY1311" fmla="*/ 786619 h 6862263"/>
              <a:gd name="connsiteX1312" fmla="*/ 11418080 w 12191999"/>
              <a:gd name="connsiteY1312" fmla="*/ 806331 h 6862263"/>
              <a:gd name="connsiteX1313" fmla="*/ 11605664 w 12191999"/>
              <a:gd name="connsiteY1313" fmla="*/ 887855 h 6862263"/>
              <a:gd name="connsiteX1314" fmla="*/ 11659980 w 12191999"/>
              <a:gd name="connsiteY1314" fmla="*/ 895959 h 6862263"/>
              <a:gd name="connsiteX1315" fmla="*/ 11718261 w 12191999"/>
              <a:gd name="connsiteY1315" fmla="*/ 928555 h 6862263"/>
              <a:gd name="connsiteX1316" fmla="*/ 11741578 w 12191999"/>
              <a:gd name="connsiteY1316" fmla="*/ 941591 h 6862263"/>
              <a:gd name="connsiteX1317" fmla="*/ 11845522 w 12191999"/>
              <a:gd name="connsiteY1317" fmla="*/ 948501 h 6862263"/>
              <a:gd name="connsiteX1318" fmla="*/ 11914256 w 12191999"/>
              <a:gd name="connsiteY1318" fmla="*/ 976922 h 6862263"/>
              <a:gd name="connsiteX1319" fmla="*/ 11913301 w 12191999"/>
              <a:gd name="connsiteY1319" fmla="*/ 1033175 h 6862263"/>
              <a:gd name="connsiteX1320" fmla="*/ 11893595 w 12191999"/>
              <a:gd name="connsiteY1320" fmla="*/ 1052220 h 6862263"/>
              <a:gd name="connsiteX1321" fmla="*/ 11890734 w 12191999"/>
              <a:gd name="connsiteY1321" fmla="*/ 1068115 h 6862263"/>
              <a:gd name="connsiteX1322" fmla="*/ 11882465 w 12191999"/>
              <a:gd name="connsiteY1322" fmla="*/ 1066762 h 6862263"/>
              <a:gd name="connsiteX1323" fmla="*/ 11860502 w 12191999"/>
              <a:gd name="connsiteY1323" fmla="*/ 1063792 h 6862263"/>
              <a:gd name="connsiteX1324" fmla="*/ 11823130 w 12191999"/>
              <a:gd name="connsiteY1324" fmla="*/ 1056533 h 6862263"/>
              <a:gd name="connsiteX1325" fmla="*/ 11816334 w 12191999"/>
              <a:gd name="connsiteY1325" fmla="*/ 1055213 h 6862263"/>
              <a:gd name="connsiteX1326" fmla="*/ 11768330 w 12191999"/>
              <a:gd name="connsiteY1326" fmla="*/ 1047774 h 6862263"/>
              <a:gd name="connsiteX1327" fmla="*/ 11728442 w 12191999"/>
              <a:gd name="connsiteY1327" fmla="*/ 1036257 h 6862263"/>
              <a:gd name="connsiteX1328" fmla="*/ 11721429 w 12191999"/>
              <a:gd name="connsiteY1328" fmla="*/ 1035837 h 6862263"/>
              <a:gd name="connsiteX1329" fmla="*/ 11711016 w 12191999"/>
              <a:gd name="connsiteY1329" fmla="*/ 1034757 h 6862263"/>
              <a:gd name="connsiteX1330" fmla="*/ 11608870 w 12191999"/>
              <a:gd name="connsiteY1330" fmla="*/ 1015861 h 6862263"/>
              <a:gd name="connsiteX1331" fmla="*/ 11577850 w 12191999"/>
              <a:gd name="connsiteY1331" fmla="*/ 1011719 h 6862263"/>
              <a:gd name="connsiteX1332" fmla="*/ 11543877 w 12191999"/>
              <a:gd name="connsiteY1332" fmla="*/ 1005120 h 6862263"/>
              <a:gd name="connsiteX1333" fmla="*/ 11489740 w 12191999"/>
              <a:gd name="connsiteY1333" fmla="*/ 993665 h 6862263"/>
              <a:gd name="connsiteX1334" fmla="*/ 11476148 w 12191999"/>
              <a:gd name="connsiteY1334" fmla="*/ 991026 h 6862263"/>
              <a:gd name="connsiteX1335" fmla="*/ 11465735 w 12191999"/>
              <a:gd name="connsiteY1335" fmla="*/ 989944 h 6862263"/>
              <a:gd name="connsiteX1336" fmla="*/ 11471868 w 12191999"/>
              <a:gd name="connsiteY1336" fmla="*/ 993962 h 6862263"/>
              <a:gd name="connsiteX1337" fmla="*/ 11504961 w 12191999"/>
              <a:gd name="connsiteY1337" fmla="*/ 1004157 h 6862263"/>
              <a:gd name="connsiteX1338" fmla="*/ 11517889 w 12191999"/>
              <a:gd name="connsiteY1338" fmla="*/ 1009494 h 6862263"/>
              <a:gd name="connsiteX1339" fmla="*/ 11466045 w 12191999"/>
              <a:gd name="connsiteY1339" fmla="*/ 1003193 h 6862263"/>
              <a:gd name="connsiteX1340" fmla="*/ 11427791 w 12191999"/>
              <a:gd name="connsiteY1340" fmla="*/ 999531 h 6862263"/>
              <a:gd name="connsiteX1341" fmla="*/ 11420113 w 12191999"/>
              <a:gd name="connsiteY1341" fmla="*/ 1001808 h 6862263"/>
              <a:gd name="connsiteX1342" fmla="*/ 11433482 w 12191999"/>
              <a:gd name="connsiteY1342" fmla="*/ 1005348 h 6862263"/>
              <a:gd name="connsiteX1343" fmla="*/ 11501432 w 12191999"/>
              <a:gd name="connsiteY1343" fmla="*/ 1018546 h 6862263"/>
              <a:gd name="connsiteX1344" fmla="*/ 11618359 w 12191999"/>
              <a:gd name="connsiteY1344" fmla="*/ 1049732 h 6862263"/>
              <a:gd name="connsiteX1345" fmla="*/ 11661863 w 12191999"/>
              <a:gd name="connsiteY1345" fmla="*/ 1061009 h 6862263"/>
              <a:gd name="connsiteX1346" fmla="*/ 11709647 w 12191999"/>
              <a:gd name="connsiteY1346" fmla="*/ 1069346 h 6862263"/>
              <a:gd name="connsiteX1347" fmla="*/ 11761272 w 12191999"/>
              <a:gd name="connsiteY1347" fmla="*/ 1076547 h 6862263"/>
              <a:gd name="connsiteX1348" fmla="*/ 11842370 w 12191999"/>
              <a:gd name="connsiteY1348" fmla="*/ 1094184 h 6862263"/>
              <a:gd name="connsiteX1349" fmla="*/ 11852561 w 12191999"/>
              <a:gd name="connsiteY1349" fmla="*/ 1096163 h 6862263"/>
              <a:gd name="connsiteX1350" fmla="*/ 11875215 w 12191999"/>
              <a:gd name="connsiteY1350" fmla="*/ 1100302 h 6862263"/>
              <a:gd name="connsiteX1351" fmla="*/ 11874148 w 12191999"/>
              <a:gd name="connsiteY1351" fmla="*/ 1101895 h 6862263"/>
              <a:gd name="connsiteX1352" fmla="*/ 11820541 w 12191999"/>
              <a:gd name="connsiteY1352" fmla="*/ 1114923 h 6862263"/>
              <a:gd name="connsiteX1353" fmla="*/ 11762315 w 12191999"/>
              <a:gd name="connsiteY1353" fmla="*/ 1106412 h 6862263"/>
              <a:gd name="connsiteX1354" fmla="*/ 11748078 w 12191999"/>
              <a:gd name="connsiteY1354" fmla="*/ 1101305 h 6862263"/>
              <a:gd name="connsiteX1355" fmla="*/ 11737446 w 12191999"/>
              <a:gd name="connsiteY1355" fmla="*/ 1101123 h 6862263"/>
              <a:gd name="connsiteX1356" fmla="*/ 11735620 w 12191999"/>
              <a:gd name="connsiteY1356" fmla="*/ 1102511 h 6862263"/>
              <a:gd name="connsiteX1357" fmla="*/ 11701921 w 12191999"/>
              <a:gd name="connsiteY1357" fmla="*/ 1097584 h 6862263"/>
              <a:gd name="connsiteX1358" fmla="*/ 11590778 w 12191999"/>
              <a:gd name="connsiteY1358" fmla="*/ 1057698 h 6862263"/>
              <a:gd name="connsiteX1359" fmla="*/ 11582653 w 12191999"/>
              <a:gd name="connsiteY1359" fmla="*/ 1053153 h 6862263"/>
              <a:gd name="connsiteX1360" fmla="*/ 11583412 w 12191999"/>
              <a:gd name="connsiteY1360" fmla="*/ 1062049 h 6862263"/>
              <a:gd name="connsiteX1361" fmla="*/ 11586159 w 12191999"/>
              <a:gd name="connsiteY1361" fmla="*/ 1072534 h 6862263"/>
              <a:gd name="connsiteX1362" fmla="*/ 11567794 w 12191999"/>
              <a:gd name="connsiteY1362" fmla="*/ 1067230 h 6862263"/>
              <a:gd name="connsiteX1363" fmla="*/ 11539731 w 12191999"/>
              <a:gd name="connsiteY1363" fmla="*/ 1065550 h 6862263"/>
              <a:gd name="connsiteX1364" fmla="*/ 11490403 w 12191999"/>
              <a:gd name="connsiteY1364" fmla="*/ 1063504 h 6862263"/>
              <a:gd name="connsiteX1365" fmla="*/ 11467063 w 12191999"/>
              <a:gd name="connsiteY1365" fmla="*/ 1057088 h 6862263"/>
              <a:gd name="connsiteX1366" fmla="*/ 11440765 w 12191999"/>
              <a:gd name="connsiteY1366" fmla="*/ 1048211 h 6862263"/>
              <a:gd name="connsiteX1367" fmla="*/ 11403172 w 12191999"/>
              <a:gd name="connsiteY1367" fmla="*/ 1041852 h 6862263"/>
              <a:gd name="connsiteX1368" fmla="*/ 11395715 w 12191999"/>
              <a:gd name="connsiteY1368" fmla="*/ 1043229 h 6862263"/>
              <a:gd name="connsiteX1369" fmla="*/ 11339062 w 12191999"/>
              <a:gd name="connsiteY1369" fmla="*/ 1027517 h 6862263"/>
              <a:gd name="connsiteX1370" fmla="*/ 11310261 w 12191999"/>
              <a:gd name="connsiteY1370" fmla="*/ 1021924 h 6862263"/>
              <a:gd name="connsiteX1371" fmla="*/ 11292757 w 12191999"/>
              <a:gd name="connsiteY1371" fmla="*/ 1033176 h 6862263"/>
              <a:gd name="connsiteX1372" fmla="*/ 11273051 w 12191999"/>
              <a:gd name="connsiteY1372" fmla="*/ 1052221 h 6862263"/>
              <a:gd name="connsiteX1373" fmla="*/ 11270373 w 12191999"/>
              <a:gd name="connsiteY1373" fmla="*/ 1067100 h 6862263"/>
              <a:gd name="connsiteX1374" fmla="*/ 11308619 w 12191999"/>
              <a:gd name="connsiteY1374" fmla="*/ 1079069 h 6862263"/>
              <a:gd name="connsiteX1375" fmla="*/ 11314973 w 12191999"/>
              <a:gd name="connsiteY1375" fmla="*/ 1082187 h 6862263"/>
              <a:gd name="connsiteX1376" fmla="*/ 11304340 w 12191999"/>
              <a:gd name="connsiteY1376" fmla="*/ 1082004 h 6862263"/>
              <a:gd name="connsiteX1377" fmla="*/ 11273761 w 12191999"/>
              <a:gd name="connsiteY1377" fmla="*/ 1076066 h 6862263"/>
              <a:gd name="connsiteX1378" fmla="*/ 11266746 w 12191999"/>
              <a:gd name="connsiteY1378" fmla="*/ 1075647 h 6862263"/>
              <a:gd name="connsiteX1379" fmla="*/ 11267223 w 12191999"/>
              <a:gd name="connsiteY1379" fmla="*/ 1076043 h 6862263"/>
              <a:gd name="connsiteX1380" fmla="*/ 11268087 w 12191999"/>
              <a:gd name="connsiteY1380" fmla="*/ 1076086 h 6862263"/>
              <a:gd name="connsiteX1381" fmla="*/ 11268736 w 12191999"/>
              <a:gd name="connsiteY1381" fmla="*/ 1076206 h 6862263"/>
              <a:gd name="connsiteX1382" fmla="*/ 11268565 w 12191999"/>
              <a:gd name="connsiteY1382" fmla="*/ 1077159 h 6862263"/>
              <a:gd name="connsiteX1383" fmla="*/ 11269702 w 12191999"/>
              <a:gd name="connsiteY1383" fmla="*/ 1078105 h 6862263"/>
              <a:gd name="connsiteX1384" fmla="*/ 11289645 w 12191999"/>
              <a:gd name="connsiteY1384" fmla="*/ 1083862 h 6862263"/>
              <a:gd name="connsiteX1385" fmla="*/ 11320223 w 12191999"/>
              <a:gd name="connsiteY1385" fmla="*/ 1089802 h 6862263"/>
              <a:gd name="connsiteX1386" fmla="*/ 11322740 w 12191999"/>
              <a:gd name="connsiteY1386" fmla="*/ 1094057 h 6862263"/>
              <a:gd name="connsiteX1387" fmla="*/ 11322298 w 12191999"/>
              <a:gd name="connsiteY1387" fmla="*/ 1095855 h 6862263"/>
              <a:gd name="connsiteX1388" fmla="*/ 11270014 w 12191999"/>
              <a:gd name="connsiteY1388" fmla="*/ 1091353 h 6862263"/>
              <a:gd name="connsiteX1389" fmla="*/ 11261818 w 12191999"/>
              <a:gd name="connsiteY1389" fmla="*/ 1089630 h 6862263"/>
              <a:gd name="connsiteX1390" fmla="*/ 11259308 w 12191999"/>
              <a:gd name="connsiteY1390" fmla="*/ 1093378 h 6862263"/>
              <a:gd name="connsiteX1391" fmla="*/ 11302884 w 12191999"/>
              <a:gd name="connsiteY1391" fmla="*/ 1102448 h 6862263"/>
              <a:gd name="connsiteX1392" fmla="*/ 11415531 w 12191999"/>
              <a:gd name="connsiteY1392" fmla="*/ 1136572 h 6862263"/>
              <a:gd name="connsiteX1393" fmla="*/ 11455638 w 12191999"/>
              <a:gd name="connsiteY1393" fmla="*/ 1147189 h 6862263"/>
              <a:gd name="connsiteX1394" fmla="*/ 11469007 w 12191999"/>
              <a:gd name="connsiteY1394" fmla="*/ 1150727 h 6862263"/>
              <a:gd name="connsiteX1395" fmla="*/ 11454976 w 12191999"/>
              <a:gd name="connsiteY1395" fmla="*/ 1149886 h 6862263"/>
              <a:gd name="connsiteX1396" fmla="*/ 11278309 w 12191999"/>
              <a:gd name="connsiteY1396" fmla="*/ 1115574 h 6862263"/>
              <a:gd name="connsiteX1397" fmla="*/ 11225141 w 12191999"/>
              <a:gd name="connsiteY1397" fmla="*/ 1114666 h 6862263"/>
              <a:gd name="connsiteX1398" fmla="*/ 11224700 w 12191999"/>
              <a:gd name="connsiteY1398" fmla="*/ 1116464 h 6862263"/>
              <a:gd name="connsiteX1399" fmla="*/ 11236526 w 12191999"/>
              <a:gd name="connsiteY1399" fmla="*/ 1126298 h 6862263"/>
              <a:gd name="connsiteX1400" fmla="*/ 11255587 w 12191999"/>
              <a:gd name="connsiteY1400" fmla="*/ 1135653 h 6862263"/>
              <a:gd name="connsiteX1401" fmla="*/ 11283516 w 12191999"/>
              <a:gd name="connsiteY1401" fmla="*/ 1152383 h 6862263"/>
              <a:gd name="connsiteX1402" fmla="*/ 11317138 w 12191999"/>
              <a:gd name="connsiteY1402" fmla="*/ 1174928 h 6862263"/>
              <a:gd name="connsiteX1403" fmla="*/ 11330507 w 12191999"/>
              <a:gd name="connsiteY1403" fmla="*/ 1178466 h 6862263"/>
              <a:gd name="connsiteX1404" fmla="*/ 11367438 w 12191999"/>
              <a:gd name="connsiteY1404" fmla="*/ 1187523 h 6862263"/>
              <a:gd name="connsiteX1405" fmla="*/ 11380808 w 12191999"/>
              <a:gd name="connsiteY1405" fmla="*/ 1191062 h 6862263"/>
              <a:gd name="connsiteX1406" fmla="*/ 11407987 w 12191999"/>
              <a:gd name="connsiteY1406" fmla="*/ 1196341 h 6862263"/>
              <a:gd name="connsiteX1407" fmla="*/ 11456214 w 12191999"/>
              <a:gd name="connsiteY1407" fmla="*/ 1202881 h 6862263"/>
              <a:gd name="connsiteX1408" fmla="*/ 11489967 w 12191999"/>
              <a:gd name="connsiteY1408" fmla="*/ 1210380 h 6862263"/>
              <a:gd name="connsiteX1409" fmla="*/ 11546181 w 12191999"/>
              <a:gd name="connsiteY1409" fmla="*/ 1227893 h 6862263"/>
              <a:gd name="connsiteX1410" fmla="*/ 11608658 w 12191999"/>
              <a:gd name="connsiteY1410" fmla="*/ 1234374 h 6862263"/>
              <a:gd name="connsiteX1411" fmla="*/ 11640338 w 12191999"/>
              <a:gd name="connsiteY1411" fmla="*/ 1235817 h 6862263"/>
              <a:gd name="connsiteX1412" fmla="*/ 11670034 w 12191999"/>
              <a:gd name="connsiteY1412" fmla="*/ 1245352 h 6862263"/>
              <a:gd name="connsiteX1413" fmla="*/ 11672992 w 12191999"/>
              <a:gd name="connsiteY1413" fmla="*/ 1247811 h 6862263"/>
              <a:gd name="connsiteX1414" fmla="*/ 11722848 w 12191999"/>
              <a:gd name="connsiteY1414" fmla="*/ 1262205 h 6862263"/>
              <a:gd name="connsiteX1415" fmla="*/ 11746851 w 12191999"/>
              <a:gd name="connsiteY1415" fmla="*/ 1265924 h 6862263"/>
              <a:gd name="connsiteX1416" fmla="*/ 11782370 w 12191999"/>
              <a:gd name="connsiteY1416" fmla="*/ 1266228 h 6862263"/>
              <a:gd name="connsiteX1417" fmla="*/ 11793223 w 12191999"/>
              <a:gd name="connsiteY1417" fmla="*/ 1265511 h 6862263"/>
              <a:gd name="connsiteX1418" fmla="*/ 11837169 w 12191999"/>
              <a:gd name="connsiteY1418" fmla="*/ 1274989 h 6862263"/>
              <a:gd name="connsiteX1419" fmla="*/ 11850099 w 12191999"/>
              <a:gd name="connsiteY1419" fmla="*/ 1280325 h 6862263"/>
              <a:gd name="connsiteX1420" fmla="*/ 11853053 w 12191999"/>
              <a:gd name="connsiteY1420" fmla="*/ 1282784 h 6862263"/>
              <a:gd name="connsiteX1421" fmla="*/ 11873003 w 12191999"/>
              <a:gd name="connsiteY1421" fmla="*/ 1287517 h 6862263"/>
              <a:gd name="connsiteX1422" fmla="*/ 11877494 w 12191999"/>
              <a:gd name="connsiteY1422" fmla="*/ 1289964 h 6862263"/>
              <a:gd name="connsiteX1423" fmla="*/ 11902393 w 12191999"/>
              <a:gd name="connsiteY1423" fmla="*/ 1306241 h 6862263"/>
              <a:gd name="connsiteX1424" fmla="*/ 11899679 w 12191999"/>
              <a:gd name="connsiteY1424" fmla="*/ 1305865 h 6862263"/>
              <a:gd name="connsiteX1425" fmla="*/ 11872719 w 12191999"/>
              <a:gd name="connsiteY1425" fmla="*/ 1299688 h 6862263"/>
              <a:gd name="connsiteX1426" fmla="*/ 11865264 w 12191999"/>
              <a:gd name="connsiteY1426" fmla="*/ 1301064 h 6862263"/>
              <a:gd name="connsiteX1427" fmla="*/ 11871396 w 12191999"/>
              <a:gd name="connsiteY1427" fmla="*/ 1305082 h 6862263"/>
              <a:gd name="connsiteX1428" fmla="*/ 11881809 w 12191999"/>
              <a:gd name="connsiteY1428" fmla="*/ 1306162 h 6862263"/>
              <a:gd name="connsiteX1429" fmla="*/ 11916198 w 12191999"/>
              <a:gd name="connsiteY1429" fmla="*/ 1315265 h 6862263"/>
              <a:gd name="connsiteX1430" fmla="*/ 11921738 w 12191999"/>
              <a:gd name="connsiteY1430" fmla="*/ 1318886 h 6862263"/>
              <a:gd name="connsiteX1431" fmla="*/ 11921680 w 12191999"/>
              <a:gd name="connsiteY1431" fmla="*/ 1319558 h 6862263"/>
              <a:gd name="connsiteX1432" fmla="*/ 11923991 w 12191999"/>
              <a:gd name="connsiteY1432" fmla="*/ 1322834 h 6862263"/>
              <a:gd name="connsiteX1433" fmla="*/ 11929378 w 12191999"/>
              <a:gd name="connsiteY1433" fmla="*/ 1323880 h 6862263"/>
              <a:gd name="connsiteX1434" fmla="*/ 11941514 w 12191999"/>
              <a:gd name="connsiteY1434" fmla="*/ 1331814 h 6862263"/>
              <a:gd name="connsiteX1435" fmla="*/ 11996195 w 12191999"/>
              <a:gd name="connsiteY1435" fmla="*/ 1387474 h 6862263"/>
              <a:gd name="connsiteX1436" fmla="*/ 12019788 w 12191999"/>
              <a:gd name="connsiteY1436" fmla="*/ 1396359 h 6862263"/>
              <a:gd name="connsiteX1437" fmla="*/ 12041267 w 12191999"/>
              <a:gd name="connsiteY1437" fmla="*/ 1429207 h 6862263"/>
              <a:gd name="connsiteX1438" fmla="*/ 12024641 w 12191999"/>
              <a:gd name="connsiteY1438" fmla="*/ 1464206 h 6862263"/>
              <a:gd name="connsiteX1439" fmla="*/ 12044541 w 12191999"/>
              <a:gd name="connsiteY1439" fmla="*/ 1453544 h 6862263"/>
              <a:gd name="connsiteX1440" fmla="*/ 12102545 w 12191999"/>
              <a:gd name="connsiteY1440" fmla="*/ 1440721 h 6862263"/>
              <a:gd name="connsiteX1441" fmla="*/ 12075519 w 12191999"/>
              <a:gd name="connsiteY1441" fmla="*/ 1501521 h 6862263"/>
              <a:gd name="connsiteX1442" fmla="*/ 12018781 w 12191999"/>
              <a:gd name="connsiteY1442" fmla="*/ 1499965 h 6862263"/>
              <a:gd name="connsiteX1443" fmla="*/ 11978192 w 12191999"/>
              <a:gd name="connsiteY1443" fmla="*/ 1499534 h 6862263"/>
              <a:gd name="connsiteX1444" fmla="*/ 11983101 w 12191999"/>
              <a:gd name="connsiteY1444" fmla="*/ 1536046 h 6862263"/>
              <a:gd name="connsiteX1445" fmla="*/ 12000042 w 12191999"/>
              <a:gd name="connsiteY1445" fmla="*/ 1558931 h 6862263"/>
              <a:gd name="connsiteX1446" fmla="*/ 11963994 w 12191999"/>
              <a:gd name="connsiteY1446" fmla="*/ 1568465 h 6862263"/>
              <a:gd name="connsiteX1447" fmla="*/ 11765536 w 12191999"/>
              <a:gd name="connsiteY1447" fmla="*/ 1607633 h 6862263"/>
              <a:gd name="connsiteX1448" fmla="*/ 11960082 w 12191999"/>
              <a:gd name="connsiteY1448" fmla="*/ 1674279 h 6862263"/>
              <a:gd name="connsiteX1449" fmla="*/ 11982777 w 12191999"/>
              <a:gd name="connsiteY1449" fmla="*/ 1724087 h 6862263"/>
              <a:gd name="connsiteX1450" fmla="*/ 11923504 w 12191999"/>
              <a:gd name="connsiteY1450" fmla="*/ 1751286 h 6862263"/>
              <a:gd name="connsiteX1451" fmla="*/ 11781416 w 12191999"/>
              <a:gd name="connsiteY1451" fmla="*/ 1765461 h 6862263"/>
              <a:gd name="connsiteX1452" fmla="*/ 11569346 w 12191999"/>
              <a:gd name="connsiteY1452" fmla="*/ 1774744 h 6862263"/>
              <a:gd name="connsiteX1453" fmla="*/ 11522531 w 12191999"/>
              <a:gd name="connsiteY1453" fmla="*/ 1783526 h 6862263"/>
              <a:gd name="connsiteX1454" fmla="*/ 11324073 w 12191999"/>
              <a:gd name="connsiteY1454" fmla="*/ 1822695 h 6862263"/>
              <a:gd name="connsiteX1455" fmla="*/ 11210978 w 12191999"/>
              <a:gd name="connsiteY1455" fmla="*/ 1815238 h 6862263"/>
              <a:gd name="connsiteX1456" fmla="*/ 11187214 w 12191999"/>
              <a:gd name="connsiteY1456" fmla="*/ 1814996 h 6862263"/>
              <a:gd name="connsiteX1457" fmla="*/ 11173615 w 12191999"/>
              <a:gd name="connsiteY1457" fmla="*/ 1817731 h 6862263"/>
              <a:gd name="connsiteX1458" fmla="*/ 11205109 w 12191999"/>
              <a:gd name="connsiteY1458" fmla="*/ 1838048 h 6862263"/>
              <a:gd name="connsiteX1459" fmla="*/ 11253037 w 12191999"/>
              <a:gd name="connsiteY1459" fmla="*/ 1857492 h 6862263"/>
              <a:gd name="connsiteX1460" fmla="*/ 11262535 w 12191999"/>
              <a:gd name="connsiteY1460" fmla="*/ 1909573 h 6862263"/>
              <a:gd name="connsiteX1461" fmla="*/ 11147306 w 12191999"/>
              <a:gd name="connsiteY1461" fmla="*/ 1996572 h 6862263"/>
              <a:gd name="connsiteX1462" fmla="*/ 11132338 w 12191999"/>
              <a:gd name="connsiteY1462" fmla="*/ 2004122 h 6862263"/>
              <a:gd name="connsiteX1463" fmla="*/ 11124829 w 12191999"/>
              <a:gd name="connsiteY1463" fmla="*/ 2012319 h 6862263"/>
              <a:gd name="connsiteX1464" fmla="*/ 11128392 w 12191999"/>
              <a:gd name="connsiteY1464" fmla="*/ 2012824 h 6862263"/>
              <a:gd name="connsiteX1465" fmla="*/ 11187050 w 12191999"/>
              <a:gd name="connsiteY1465" fmla="*/ 2025287 h 6862263"/>
              <a:gd name="connsiteX1466" fmla="*/ 11406507 w 12191999"/>
              <a:gd name="connsiteY1466" fmla="*/ 2055099 h 6862263"/>
              <a:gd name="connsiteX1467" fmla="*/ 11601054 w 12191999"/>
              <a:gd name="connsiteY1467" fmla="*/ 2121745 h 6862263"/>
              <a:gd name="connsiteX1468" fmla="*/ 11609286 w 12191999"/>
              <a:gd name="connsiteY1468" fmla="*/ 2151254 h 6862263"/>
              <a:gd name="connsiteX1469" fmla="*/ 11644382 w 12191999"/>
              <a:gd name="connsiteY1469" fmla="*/ 2213987 h 6862263"/>
              <a:gd name="connsiteX1470" fmla="*/ 11671725 w 12191999"/>
              <a:gd name="connsiteY1470" fmla="*/ 2211075 h 6862263"/>
              <a:gd name="connsiteX1471" fmla="*/ 11711889 w 12191999"/>
              <a:gd name="connsiteY1471" fmla="*/ 2216293 h 6862263"/>
              <a:gd name="connsiteX1472" fmla="*/ 11677055 w 12191999"/>
              <a:gd name="connsiteY1472" fmla="*/ 2242793 h 6862263"/>
              <a:gd name="connsiteX1473" fmla="*/ 11566482 w 12191999"/>
              <a:gd name="connsiteY1473" fmla="*/ 2237471 h 6862263"/>
              <a:gd name="connsiteX1474" fmla="*/ 11527104 w 12191999"/>
              <a:gd name="connsiteY1474" fmla="*/ 2254006 h 6862263"/>
              <a:gd name="connsiteX1475" fmla="*/ 11550644 w 12191999"/>
              <a:gd name="connsiteY1475" fmla="*/ 2294229 h 6862263"/>
              <a:gd name="connsiteX1476" fmla="*/ 11799873 w 12191999"/>
              <a:gd name="connsiteY1476" fmla="*/ 2355057 h 6862263"/>
              <a:gd name="connsiteX1477" fmla="*/ 11856977 w 12191999"/>
              <a:gd name="connsiteY1477" fmla="*/ 2383160 h 6862263"/>
              <a:gd name="connsiteX1478" fmla="*/ 11811322 w 12191999"/>
              <a:gd name="connsiteY1478" fmla="*/ 2440243 h 6862263"/>
              <a:gd name="connsiteX1479" fmla="*/ 11792269 w 12191999"/>
              <a:gd name="connsiteY1479" fmla="*/ 2441323 h 6862263"/>
              <a:gd name="connsiteX1480" fmla="*/ 11754526 w 12191999"/>
              <a:gd name="connsiteY1480" fmla="*/ 2470029 h 6862263"/>
              <a:gd name="connsiteX1481" fmla="*/ 11717805 w 12191999"/>
              <a:gd name="connsiteY1481" fmla="*/ 2510256 h 6862263"/>
              <a:gd name="connsiteX1482" fmla="*/ 11705552 w 12191999"/>
              <a:gd name="connsiteY1482" fmla="*/ 2513195 h 6862263"/>
              <a:gd name="connsiteX1483" fmla="*/ 11695074 w 12191999"/>
              <a:gd name="connsiteY1483" fmla="*/ 2511886 h 6862263"/>
              <a:gd name="connsiteX1484" fmla="*/ 11684563 w 12191999"/>
              <a:gd name="connsiteY1484" fmla="*/ 2511701 h 6862263"/>
              <a:gd name="connsiteX1485" fmla="*/ 11684522 w 12191999"/>
              <a:gd name="connsiteY1485" fmla="*/ 2511977 h 6862263"/>
              <a:gd name="connsiteX1486" fmla="*/ 11663766 w 12191999"/>
              <a:gd name="connsiteY1486" fmla="*/ 2509949 h 6862263"/>
              <a:gd name="connsiteX1487" fmla="*/ 11653562 w 12191999"/>
              <a:gd name="connsiteY1487" fmla="*/ 2507830 h 6862263"/>
              <a:gd name="connsiteX1488" fmla="*/ 11633111 w 12191999"/>
              <a:gd name="connsiteY1488" fmla="*/ 2503868 h 6862263"/>
              <a:gd name="connsiteX1489" fmla="*/ 11626310 w 12191999"/>
              <a:gd name="connsiteY1489" fmla="*/ 2502454 h 6862263"/>
              <a:gd name="connsiteX1490" fmla="*/ 11626527 w 12191999"/>
              <a:gd name="connsiteY1490" fmla="*/ 2501074 h 6862263"/>
              <a:gd name="connsiteX1491" fmla="*/ 11588505 w 12191999"/>
              <a:gd name="connsiteY1491" fmla="*/ 2497171 h 6862263"/>
              <a:gd name="connsiteX1492" fmla="*/ 11574726 w 12191999"/>
              <a:gd name="connsiteY1492" fmla="*/ 2495451 h 6862263"/>
              <a:gd name="connsiteX1493" fmla="*/ 11533345 w 12191999"/>
              <a:gd name="connsiteY1493" fmla="*/ 2490565 h 6862263"/>
              <a:gd name="connsiteX1494" fmla="*/ 11509145 w 12191999"/>
              <a:gd name="connsiteY1494" fmla="*/ 2488106 h 6862263"/>
              <a:gd name="connsiteX1495" fmla="*/ 11488606 w 12191999"/>
              <a:gd name="connsiteY1495" fmla="*/ 2484696 h 6862263"/>
              <a:gd name="connsiteX1496" fmla="*/ 11457821 w 12191999"/>
              <a:gd name="connsiteY1496" fmla="*/ 2479444 h 6862263"/>
              <a:gd name="connsiteX1497" fmla="*/ 11450976 w 12191999"/>
              <a:gd name="connsiteY1497" fmla="*/ 2478308 h 6862263"/>
              <a:gd name="connsiteX1498" fmla="*/ 11433751 w 12191999"/>
              <a:gd name="connsiteY1498" fmla="*/ 2476157 h 6862263"/>
              <a:gd name="connsiteX1499" fmla="*/ 11416614 w 12191999"/>
              <a:gd name="connsiteY1499" fmla="*/ 2473455 h 6862263"/>
              <a:gd name="connsiteX1500" fmla="*/ 11427080 w 12191999"/>
              <a:gd name="connsiteY1500" fmla="*/ 2473916 h 6862263"/>
              <a:gd name="connsiteX1501" fmla="*/ 11433970 w 12191999"/>
              <a:gd name="connsiteY1501" fmla="*/ 2474777 h 6862263"/>
              <a:gd name="connsiteX1502" fmla="*/ 11437503 w 12191999"/>
              <a:gd name="connsiteY1502" fmla="*/ 2474653 h 6862263"/>
              <a:gd name="connsiteX1503" fmla="*/ 11430655 w 12191999"/>
              <a:gd name="connsiteY1503" fmla="*/ 2473517 h 6862263"/>
              <a:gd name="connsiteX1504" fmla="*/ 11403097 w 12191999"/>
              <a:gd name="connsiteY1504" fmla="*/ 2470076 h 6862263"/>
              <a:gd name="connsiteX1505" fmla="*/ 11385743 w 12191999"/>
              <a:gd name="connsiteY1505" fmla="*/ 2468755 h 6862263"/>
              <a:gd name="connsiteX1506" fmla="*/ 11378852 w 12191999"/>
              <a:gd name="connsiteY1506" fmla="*/ 2467895 h 6862263"/>
              <a:gd name="connsiteX1507" fmla="*/ 11358229 w 12191999"/>
              <a:gd name="connsiteY1507" fmla="*/ 2465037 h 6862263"/>
              <a:gd name="connsiteX1508" fmla="*/ 11354740 w 12191999"/>
              <a:gd name="connsiteY1508" fmla="*/ 2464882 h 6862263"/>
              <a:gd name="connsiteX1509" fmla="*/ 11337255 w 12191999"/>
              <a:gd name="connsiteY1509" fmla="*/ 2464390 h 6862263"/>
              <a:gd name="connsiteX1510" fmla="*/ 11319900 w 12191999"/>
              <a:gd name="connsiteY1510" fmla="*/ 2463067 h 6862263"/>
              <a:gd name="connsiteX1511" fmla="*/ 11326703 w 12191999"/>
              <a:gd name="connsiteY1511" fmla="*/ 2464480 h 6862263"/>
              <a:gd name="connsiteX1512" fmla="*/ 11343710 w 12191999"/>
              <a:gd name="connsiteY1512" fmla="*/ 2468011 h 6862263"/>
              <a:gd name="connsiteX1513" fmla="*/ 11349612 w 12191999"/>
              <a:gd name="connsiteY1513" fmla="*/ 2469558 h 6862263"/>
              <a:gd name="connsiteX1514" fmla="*/ 11351640 w 12191999"/>
              <a:gd name="connsiteY1514" fmla="*/ 2469921 h 6862263"/>
              <a:gd name="connsiteX1515" fmla="*/ 11348950 w 12191999"/>
              <a:gd name="connsiteY1515" fmla="*/ 2469999 h 6862263"/>
              <a:gd name="connsiteX1516" fmla="*/ 11346756 w 12191999"/>
              <a:gd name="connsiteY1516" fmla="*/ 2470928 h 6862263"/>
              <a:gd name="connsiteX1517" fmla="*/ 11338608 w 12191999"/>
              <a:gd name="connsiteY1517" fmla="*/ 2469733 h 6862263"/>
              <a:gd name="connsiteX1518" fmla="*/ 11332937 w 12191999"/>
              <a:gd name="connsiteY1518" fmla="*/ 2469483 h 6862263"/>
              <a:gd name="connsiteX1519" fmla="*/ 11319028 w 12191999"/>
              <a:gd name="connsiteY1519" fmla="*/ 2468591 h 6862263"/>
              <a:gd name="connsiteX1520" fmla="*/ 11301980 w 12191999"/>
              <a:gd name="connsiteY1520" fmla="*/ 2465336 h 6862263"/>
              <a:gd name="connsiteX1521" fmla="*/ 11281223 w 12191999"/>
              <a:gd name="connsiteY1521" fmla="*/ 2463307 h 6862263"/>
              <a:gd name="connsiteX1522" fmla="*/ 11274291 w 12191999"/>
              <a:gd name="connsiteY1522" fmla="*/ 2462725 h 6862263"/>
              <a:gd name="connsiteX1523" fmla="*/ 11257110 w 12191999"/>
              <a:gd name="connsiteY1523" fmla="*/ 2460298 h 6862263"/>
              <a:gd name="connsiteX1524" fmla="*/ 11233085 w 12191999"/>
              <a:gd name="connsiteY1524" fmla="*/ 2456734 h 6862263"/>
              <a:gd name="connsiteX1525" fmla="*/ 11198595 w 12191999"/>
              <a:gd name="connsiteY1525" fmla="*/ 2452708 h 6862263"/>
              <a:gd name="connsiteX1526" fmla="*/ 11188128 w 12191999"/>
              <a:gd name="connsiteY1526" fmla="*/ 2452246 h 6862263"/>
              <a:gd name="connsiteX1527" fmla="*/ 11177792 w 12191999"/>
              <a:gd name="connsiteY1527" fmla="*/ 2450956 h 6862263"/>
              <a:gd name="connsiteX1528" fmla="*/ 11177924 w 12191999"/>
              <a:gd name="connsiteY1528" fmla="*/ 2450127 h 6862263"/>
              <a:gd name="connsiteX1529" fmla="*/ 11191965 w 12191999"/>
              <a:gd name="connsiteY1529" fmla="*/ 2450191 h 6862263"/>
              <a:gd name="connsiteX1530" fmla="*/ 11202344 w 12191999"/>
              <a:gd name="connsiteY1530" fmla="*/ 2451206 h 6862263"/>
              <a:gd name="connsiteX1531" fmla="*/ 11202299 w 12191999"/>
              <a:gd name="connsiteY1531" fmla="*/ 2451483 h 6862263"/>
              <a:gd name="connsiteX1532" fmla="*/ 11212547 w 12191999"/>
              <a:gd name="connsiteY1532" fmla="*/ 2453325 h 6862263"/>
              <a:gd name="connsiteX1533" fmla="*/ 11219566 w 12191999"/>
              <a:gd name="connsiteY1533" fmla="*/ 2453356 h 6862263"/>
              <a:gd name="connsiteX1534" fmla="*/ 11226630 w 12191999"/>
              <a:gd name="connsiteY1534" fmla="*/ 2453111 h 6862263"/>
              <a:gd name="connsiteX1535" fmla="*/ 11216513 w 12191999"/>
              <a:gd name="connsiteY1535" fmla="*/ 2450440 h 6862263"/>
              <a:gd name="connsiteX1536" fmla="*/ 11192401 w 12191999"/>
              <a:gd name="connsiteY1536" fmla="*/ 2447429 h 6862263"/>
              <a:gd name="connsiteX1537" fmla="*/ 11178621 w 12191999"/>
              <a:gd name="connsiteY1537" fmla="*/ 2445708 h 6862263"/>
              <a:gd name="connsiteX1538" fmla="*/ 11165063 w 12191999"/>
              <a:gd name="connsiteY1538" fmla="*/ 2444016 h 6862263"/>
              <a:gd name="connsiteX1539" fmla="*/ 11148203 w 12191999"/>
              <a:gd name="connsiteY1539" fmla="*/ 2450830 h 6862263"/>
              <a:gd name="connsiteX1540" fmla="*/ 11140568 w 12191999"/>
              <a:gd name="connsiteY1540" fmla="*/ 2461137 h 6862263"/>
              <a:gd name="connsiteX1541" fmla="*/ 11142136 w 12191999"/>
              <a:gd name="connsiteY1541" fmla="*/ 2460404 h 6862263"/>
              <a:gd name="connsiteX1542" fmla="*/ 11155917 w 12191999"/>
              <a:gd name="connsiteY1542" fmla="*/ 2462124 h 6862263"/>
              <a:gd name="connsiteX1543" fmla="*/ 11159189 w 12191999"/>
              <a:gd name="connsiteY1543" fmla="*/ 2463656 h 6862263"/>
              <a:gd name="connsiteX1544" fmla="*/ 11186570 w 12191999"/>
              <a:gd name="connsiteY1544" fmla="*/ 2468201 h 6862263"/>
              <a:gd name="connsiteX1545" fmla="*/ 11193518 w 12191999"/>
              <a:gd name="connsiteY1545" fmla="*/ 2468691 h 6862263"/>
              <a:gd name="connsiteX1546" fmla="*/ 11207300 w 12191999"/>
              <a:gd name="connsiteY1546" fmla="*/ 2470414 h 6862263"/>
              <a:gd name="connsiteX1547" fmla="*/ 11214303 w 12191999"/>
              <a:gd name="connsiteY1547" fmla="*/ 2470540 h 6862263"/>
              <a:gd name="connsiteX1548" fmla="*/ 11217574 w 12191999"/>
              <a:gd name="connsiteY1548" fmla="*/ 2472071 h 6862263"/>
              <a:gd name="connsiteX1549" fmla="*/ 11221019 w 12191999"/>
              <a:gd name="connsiteY1549" fmla="*/ 2472500 h 6862263"/>
              <a:gd name="connsiteX1550" fmla="*/ 11252138 w 12191999"/>
              <a:gd name="connsiteY1550" fmla="*/ 2475637 h 6862263"/>
              <a:gd name="connsiteX1551" fmla="*/ 11286469 w 12191999"/>
              <a:gd name="connsiteY1551" fmla="*/ 2480675 h 6862263"/>
              <a:gd name="connsiteX1552" fmla="*/ 11320974 w 12191999"/>
              <a:gd name="connsiteY1552" fmla="*/ 2484607 h 6862263"/>
              <a:gd name="connsiteX1553" fmla="*/ 11335041 w 12191999"/>
              <a:gd name="connsiteY1553" fmla="*/ 2486364 h 6862263"/>
              <a:gd name="connsiteX1554" fmla="*/ 11337053 w 12191999"/>
              <a:gd name="connsiteY1554" fmla="*/ 2493578 h 6862263"/>
              <a:gd name="connsiteX1555" fmla="*/ 11350650 w 12191999"/>
              <a:gd name="connsiteY1555" fmla="*/ 2504476 h 6862263"/>
              <a:gd name="connsiteX1556" fmla="*/ 11429238 w 12191999"/>
              <a:gd name="connsiteY1556" fmla="*/ 2565427 h 6862263"/>
              <a:gd name="connsiteX1557" fmla="*/ 11481330 w 12191999"/>
              <a:gd name="connsiteY1557" fmla="*/ 2619699 h 6862263"/>
              <a:gd name="connsiteX1558" fmla="*/ 11485600 w 12191999"/>
              <a:gd name="connsiteY1558" fmla="*/ 2636085 h 6862263"/>
              <a:gd name="connsiteX1559" fmla="*/ 11484654 w 12191999"/>
              <a:gd name="connsiteY1559" fmla="*/ 2642623 h 6862263"/>
              <a:gd name="connsiteX1560" fmla="*/ 11487371 w 12191999"/>
              <a:gd name="connsiteY1560" fmla="*/ 2643453 h 6862263"/>
              <a:gd name="connsiteX1561" fmla="*/ 11619498 w 12191999"/>
              <a:gd name="connsiteY1561" fmla="*/ 2709410 h 6862263"/>
              <a:gd name="connsiteX1562" fmla="*/ 11661079 w 12191999"/>
              <a:gd name="connsiteY1562" fmla="*/ 2733777 h 6862263"/>
              <a:gd name="connsiteX1563" fmla="*/ 11629839 w 12191999"/>
              <a:gd name="connsiteY1563" fmla="*/ 2779778 h 6862263"/>
              <a:gd name="connsiteX1564" fmla="*/ 11593558 w 12191999"/>
              <a:gd name="connsiteY1564" fmla="*/ 2824072 h 6862263"/>
              <a:gd name="connsiteX1565" fmla="*/ 11563995 w 12191999"/>
              <a:gd name="connsiteY1565" fmla="*/ 2834445 h 6862263"/>
              <a:gd name="connsiteX1566" fmla="*/ 11580002 w 12191999"/>
              <a:gd name="connsiteY1566" fmla="*/ 2848418 h 6862263"/>
              <a:gd name="connsiteX1567" fmla="*/ 11621297 w 12191999"/>
              <a:gd name="connsiteY1567" fmla="*/ 2875416 h 6862263"/>
              <a:gd name="connsiteX1568" fmla="*/ 11630797 w 12191999"/>
              <a:gd name="connsiteY1568" fmla="*/ 2890545 h 6862263"/>
              <a:gd name="connsiteX1569" fmla="*/ 11628859 w 12191999"/>
              <a:gd name="connsiteY1569" fmla="*/ 2892678 h 6862263"/>
              <a:gd name="connsiteX1570" fmla="*/ 11604188 w 12191999"/>
              <a:gd name="connsiteY1570" fmla="*/ 2888629 h 6862263"/>
              <a:gd name="connsiteX1571" fmla="*/ 11568818 w 12191999"/>
              <a:gd name="connsiteY1571" fmla="*/ 2882167 h 6862263"/>
              <a:gd name="connsiteX1572" fmla="*/ 11540698 w 12191999"/>
              <a:gd name="connsiteY1572" fmla="*/ 2881779 h 6862263"/>
              <a:gd name="connsiteX1573" fmla="*/ 11540193 w 12191999"/>
              <a:gd name="connsiteY1573" fmla="*/ 2884505 h 6862263"/>
              <a:gd name="connsiteX1574" fmla="*/ 11549986 w 12191999"/>
              <a:gd name="connsiteY1574" fmla="*/ 2888736 h 6862263"/>
              <a:gd name="connsiteX1575" fmla="*/ 11539521 w 12191999"/>
              <a:gd name="connsiteY1575" fmla="*/ 2888137 h 6862263"/>
              <a:gd name="connsiteX1576" fmla="*/ 11525796 w 12191999"/>
              <a:gd name="connsiteY1576" fmla="*/ 2886126 h 6862263"/>
              <a:gd name="connsiteX1577" fmla="*/ 11508640 w 12191999"/>
              <a:gd name="connsiteY1577" fmla="*/ 2883616 h 6862263"/>
              <a:gd name="connsiteX1578" fmla="*/ 11508135 w 12191999"/>
              <a:gd name="connsiteY1578" fmla="*/ 2886338 h 6862263"/>
              <a:gd name="connsiteX1579" fmla="*/ 11521860 w 12191999"/>
              <a:gd name="connsiteY1579" fmla="*/ 2888347 h 6862263"/>
              <a:gd name="connsiteX1580" fmla="*/ 11531481 w 12191999"/>
              <a:gd name="connsiteY1580" fmla="*/ 2893489 h 6862263"/>
              <a:gd name="connsiteX1581" fmla="*/ 11555333 w 12191999"/>
              <a:gd name="connsiteY1581" fmla="*/ 2897914 h 6862263"/>
              <a:gd name="connsiteX1582" fmla="*/ 11577455 w 12191999"/>
              <a:gd name="connsiteY1582" fmla="*/ 2902019 h 6862263"/>
              <a:gd name="connsiteX1583" fmla="*/ 11563453 w 12191999"/>
              <a:gd name="connsiteY1583" fmla="*/ 2902356 h 6862263"/>
              <a:gd name="connsiteX1584" fmla="*/ 11558092 w 12191999"/>
              <a:gd name="connsiteY1584" fmla="*/ 2902051 h 6862263"/>
              <a:gd name="connsiteX1585" fmla="*/ 11492898 w 12191999"/>
              <a:gd name="connsiteY1585" fmla="*/ 2892501 h 6862263"/>
              <a:gd name="connsiteX1586" fmla="*/ 11454817 w 12191999"/>
              <a:gd name="connsiteY1586" fmla="*/ 2888793 h 6862263"/>
              <a:gd name="connsiteX1587" fmla="*/ 11447955 w 12191999"/>
              <a:gd name="connsiteY1587" fmla="*/ 2887788 h 6862263"/>
              <a:gd name="connsiteX1588" fmla="*/ 11396485 w 12191999"/>
              <a:gd name="connsiteY1588" fmla="*/ 2880250 h 6862263"/>
              <a:gd name="connsiteX1589" fmla="*/ 11345015 w 12191999"/>
              <a:gd name="connsiteY1589" fmla="*/ 2872713 h 6862263"/>
              <a:gd name="connsiteX1590" fmla="*/ 11193702 w 12191999"/>
              <a:gd name="connsiteY1590" fmla="*/ 2852420 h 6862263"/>
              <a:gd name="connsiteX1591" fmla="*/ 11190439 w 12191999"/>
              <a:gd name="connsiteY1591" fmla="*/ 2851011 h 6862263"/>
              <a:gd name="connsiteX1592" fmla="*/ 11204334 w 12191999"/>
              <a:gd name="connsiteY1592" fmla="*/ 2852112 h 6862263"/>
              <a:gd name="connsiteX1593" fmla="*/ 11207932 w 12191999"/>
              <a:gd name="connsiteY1593" fmla="*/ 2851707 h 6862263"/>
              <a:gd name="connsiteX1594" fmla="*/ 11204837 w 12191999"/>
              <a:gd name="connsiteY1594" fmla="*/ 2849388 h 6862263"/>
              <a:gd name="connsiteX1595" fmla="*/ 11194878 w 12191999"/>
              <a:gd name="connsiteY1595" fmla="*/ 2846063 h 6862263"/>
              <a:gd name="connsiteX1596" fmla="*/ 11136882 w 12191999"/>
              <a:gd name="connsiteY1596" fmla="*/ 2835707 h 6862263"/>
              <a:gd name="connsiteX1597" fmla="*/ 10986033 w 12191999"/>
              <a:gd name="connsiteY1597" fmla="*/ 2813617 h 6862263"/>
              <a:gd name="connsiteX1598" fmla="*/ 10973014 w 12191999"/>
              <a:gd name="connsiteY1598" fmla="*/ 2824074 h 6862263"/>
              <a:gd name="connsiteX1599" fmla="*/ 10967274 w 12191999"/>
              <a:gd name="connsiteY1599" fmla="*/ 2826087 h 6862263"/>
              <a:gd name="connsiteX1600" fmla="*/ 11006733 w 12191999"/>
              <a:gd name="connsiteY1600" fmla="*/ 2834368 h 6862263"/>
              <a:gd name="connsiteX1601" fmla="*/ 11054938 w 12191999"/>
              <a:gd name="connsiteY1601" fmla="*/ 2840496 h 6862263"/>
              <a:gd name="connsiteX1602" fmla="*/ 11106913 w 12191999"/>
              <a:gd name="connsiteY1602" fmla="*/ 2845308 h 6862263"/>
              <a:gd name="connsiteX1603" fmla="*/ 11188927 w 12191999"/>
              <a:gd name="connsiteY1603" fmla="*/ 2859185 h 6862263"/>
              <a:gd name="connsiteX1604" fmla="*/ 11199222 w 12191999"/>
              <a:gd name="connsiteY1604" fmla="*/ 2860691 h 6862263"/>
              <a:gd name="connsiteX1605" fmla="*/ 11281740 w 12191999"/>
              <a:gd name="connsiteY1605" fmla="*/ 2871841 h 6862263"/>
              <a:gd name="connsiteX1606" fmla="*/ 11370954 w 12191999"/>
              <a:gd name="connsiteY1606" fmla="*/ 2884905 h 6862263"/>
              <a:gd name="connsiteX1607" fmla="*/ 11398287 w 12191999"/>
              <a:gd name="connsiteY1607" fmla="*/ 2889262 h 6862263"/>
              <a:gd name="connsiteX1608" fmla="*/ 11367017 w 12191999"/>
              <a:gd name="connsiteY1608" fmla="*/ 2888595 h 6862263"/>
              <a:gd name="connsiteX1609" fmla="*/ 11297860 w 12191999"/>
              <a:gd name="connsiteY1609" fmla="*/ 2900797 h 6862263"/>
              <a:gd name="connsiteX1610" fmla="*/ 11292713 w 12191999"/>
              <a:gd name="connsiteY1610" fmla="*/ 2902364 h 6862263"/>
              <a:gd name="connsiteX1611" fmla="*/ 11249081 w 12191999"/>
              <a:gd name="connsiteY1611" fmla="*/ 2895976 h 6862263"/>
              <a:gd name="connsiteX1612" fmla="*/ 11265735 w 12191999"/>
              <a:gd name="connsiteY1612" fmla="*/ 2901213 h 6862263"/>
              <a:gd name="connsiteX1613" fmla="*/ 11286508 w 12191999"/>
              <a:gd name="connsiteY1613" fmla="*/ 2904253 h 6862263"/>
              <a:gd name="connsiteX1614" fmla="*/ 11254544 w 12191999"/>
              <a:gd name="connsiteY1614" fmla="*/ 2913993 h 6862263"/>
              <a:gd name="connsiteX1615" fmla="*/ 11258130 w 12191999"/>
              <a:gd name="connsiteY1615" fmla="*/ 2917390 h 6862263"/>
              <a:gd name="connsiteX1616" fmla="*/ 11245387 w 12191999"/>
              <a:gd name="connsiteY1616" fmla="*/ 2915954 h 6862263"/>
              <a:gd name="connsiteX1617" fmla="*/ 11228228 w 12191999"/>
              <a:gd name="connsiteY1617" fmla="*/ 2913442 h 6862263"/>
              <a:gd name="connsiteX1618" fmla="*/ 11214672 w 12191999"/>
              <a:gd name="connsiteY1618" fmla="*/ 2910524 h 6862263"/>
              <a:gd name="connsiteX1619" fmla="*/ 11204210 w 12191999"/>
              <a:gd name="connsiteY1619" fmla="*/ 2909927 h 6862263"/>
              <a:gd name="connsiteX1620" fmla="*/ 11214168 w 12191999"/>
              <a:gd name="connsiteY1620" fmla="*/ 2913248 h 6862263"/>
              <a:gd name="connsiteX1621" fmla="*/ 11241617 w 12191999"/>
              <a:gd name="connsiteY1621" fmla="*/ 2917268 h 6862263"/>
              <a:gd name="connsiteX1622" fmla="*/ 11250905 w 12191999"/>
              <a:gd name="connsiteY1622" fmla="*/ 2924225 h 6862263"/>
              <a:gd name="connsiteX1623" fmla="*/ 11250569 w 12191999"/>
              <a:gd name="connsiteY1623" fmla="*/ 2926040 h 6862263"/>
              <a:gd name="connsiteX1624" fmla="*/ 11211816 w 12191999"/>
              <a:gd name="connsiteY1624" fmla="*/ 2925963 h 6862263"/>
              <a:gd name="connsiteX1625" fmla="*/ 11208383 w 12191999"/>
              <a:gd name="connsiteY1625" fmla="*/ 2925460 h 6862263"/>
              <a:gd name="connsiteX1626" fmla="*/ 11177504 w 12191999"/>
              <a:gd name="connsiteY1626" fmla="*/ 2920938 h 6862263"/>
              <a:gd name="connsiteX1627" fmla="*/ 11160346 w 12191999"/>
              <a:gd name="connsiteY1627" fmla="*/ 2918426 h 6862263"/>
              <a:gd name="connsiteX1628" fmla="*/ 11146957 w 12191999"/>
              <a:gd name="connsiteY1628" fmla="*/ 2914599 h 6862263"/>
              <a:gd name="connsiteX1629" fmla="*/ 11122938 w 12191999"/>
              <a:gd name="connsiteY1629" fmla="*/ 2911082 h 6862263"/>
              <a:gd name="connsiteX1630" fmla="*/ 11091721 w 12191999"/>
              <a:gd name="connsiteY1630" fmla="*/ 2908376 h 6862263"/>
              <a:gd name="connsiteX1631" fmla="*/ 11060838 w 12191999"/>
              <a:gd name="connsiteY1631" fmla="*/ 2903854 h 6862263"/>
              <a:gd name="connsiteX1632" fmla="*/ 11030293 w 12191999"/>
              <a:gd name="connsiteY1632" fmla="*/ 2897517 h 6862263"/>
              <a:gd name="connsiteX1633" fmla="*/ 11016734 w 12191999"/>
              <a:gd name="connsiteY1633" fmla="*/ 2894598 h 6862263"/>
              <a:gd name="connsiteX1634" fmla="*/ 11006444 w 12191999"/>
              <a:gd name="connsiteY1634" fmla="*/ 2893091 h 6862263"/>
              <a:gd name="connsiteX1635" fmla="*/ 10951374 w 12191999"/>
              <a:gd name="connsiteY1635" fmla="*/ 2885960 h 6862263"/>
              <a:gd name="connsiteX1636" fmla="*/ 10947270 w 12191999"/>
              <a:gd name="connsiteY1636" fmla="*/ 2889091 h 6862263"/>
              <a:gd name="connsiteX1637" fmla="*/ 10940744 w 12191999"/>
              <a:gd name="connsiteY1637" fmla="*/ 2886270 h 6862263"/>
              <a:gd name="connsiteX1638" fmla="*/ 10920156 w 12191999"/>
              <a:gd name="connsiteY1638" fmla="*/ 2883254 h 6862263"/>
              <a:gd name="connsiteX1639" fmla="*/ 10920546 w 12191999"/>
              <a:gd name="connsiteY1639" fmla="*/ 2884708 h 6862263"/>
              <a:gd name="connsiteX1640" fmla="*/ 10928530 w 12191999"/>
              <a:gd name="connsiteY1640" fmla="*/ 2886506 h 6862263"/>
              <a:gd name="connsiteX1641" fmla="*/ 10929442 w 12191999"/>
              <a:gd name="connsiteY1641" fmla="*/ 2888736 h 6862263"/>
              <a:gd name="connsiteX1642" fmla="*/ 10918977 w 12191999"/>
              <a:gd name="connsiteY1642" fmla="*/ 2888138 h 6862263"/>
              <a:gd name="connsiteX1643" fmla="*/ 10905252 w 12191999"/>
              <a:gd name="connsiteY1643" fmla="*/ 2886127 h 6862263"/>
              <a:gd name="connsiteX1644" fmla="*/ 10888096 w 12191999"/>
              <a:gd name="connsiteY1644" fmla="*/ 2883616 h 6862263"/>
              <a:gd name="connsiteX1645" fmla="*/ 10887591 w 12191999"/>
              <a:gd name="connsiteY1645" fmla="*/ 2886339 h 6862263"/>
              <a:gd name="connsiteX1646" fmla="*/ 10901316 w 12191999"/>
              <a:gd name="connsiteY1646" fmla="*/ 2888348 h 6862263"/>
              <a:gd name="connsiteX1647" fmla="*/ 10910937 w 12191999"/>
              <a:gd name="connsiteY1647" fmla="*/ 2893491 h 6862263"/>
              <a:gd name="connsiteX1648" fmla="*/ 10934789 w 12191999"/>
              <a:gd name="connsiteY1648" fmla="*/ 2897916 h 6862263"/>
              <a:gd name="connsiteX1649" fmla="*/ 10956911 w 12191999"/>
              <a:gd name="connsiteY1649" fmla="*/ 2902019 h 6862263"/>
              <a:gd name="connsiteX1650" fmla="*/ 10942909 w 12191999"/>
              <a:gd name="connsiteY1650" fmla="*/ 2902357 h 6862263"/>
              <a:gd name="connsiteX1651" fmla="*/ 10937548 w 12191999"/>
              <a:gd name="connsiteY1651" fmla="*/ 2902052 h 6862263"/>
              <a:gd name="connsiteX1652" fmla="*/ 10872354 w 12191999"/>
              <a:gd name="connsiteY1652" fmla="*/ 2892503 h 6862263"/>
              <a:gd name="connsiteX1653" fmla="*/ 10834273 w 12191999"/>
              <a:gd name="connsiteY1653" fmla="*/ 2888793 h 6862263"/>
              <a:gd name="connsiteX1654" fmla="*/ 10827411 w 12191999"/>
              <a:gd name="connsiteY1654" fmla="*/ 2887789 h 6862263"/>
              <a:gd name="connsiteX1655" fmla="*/ 10775941 w 12191999"/>
              <a:gd name="connsiteY1655" fmla="*/ 2880251 h 6862263"/>
              <a:gd name="connsiteX1656" fmla="*/ 10724471 w 12191999"/>
              <a:gd name="connsiteY1656" fmla="*/ 2872713 h 6862263"/>
              <a:gd name="connsiteX1657" fmla="*/ 10612971 w 12191999"/>
              <a:gd name="connsiteY1657" fmla="*/ 2857761 h 6862263"/>
              <a:gd name="connsiteX1658" fmla="*/ 10614673 w 12191999"/>
              <a:gd name="connsiteY1658" fmla="*/ 2858108 h 6862263"/>
              <a:gd name="connsiteX1659" fmla="*/ 10655008 w 12191999"/>
              <a:gd name="connsiteY1659" fmla="*/ 2868679 h 6862263"/>
              <a:gd name="connsiteX1660" fmla="*/ 10661534 w 12191999"/>
              <a:gd name="connsiteY1660" fmla="*/ 2871501 h 6862263"/>
              <a:gd name="connsiteX1661" fmla="*/ 10659447 w 12191999"/>
              <a:gd name="connsiteY1661" fmla="*/ 2871562 h 6862263"/>
              <a:gd name="connsiteX1662" fmla="*/ 10661196 w 12191999"/>
              <a:gd name="connsiteY1662" fmla="*/ 2871843 h 6862263"/>
              <a:gd name="connsiteX1663" fmla="*/ 10750410 w 12191999"/>
              <a:gd name="connsiteY1663" fmla="*/ 2884906 h 6862263"/>
              <a:gd name="connsiteX1664" fmla="*/ 10777743 w 12191999"/>
              <a:gd name="connsiteY1664" fmla="*/ 2889263 h 6862263"/>
              <a:gd name="connsiteX1665" fmla="*/ 10746473 w 12191999"/>
              <a:gd name="connsiteY1665" fmla="*/ 2888596 h 6862263"/>
              <a:gd name="connsiteX1666" fmla="*/ 10685898 w 12191999"/>
              <a:gd name="connsiteY1666" fmla="*/ 2899283 h 6862263"/>
              <a:gd name="connsiteX1667" fmla="*/ 10713532 w 12191999"/>
              <a:gd name="connsiteY1667" fmla="*/ 2904765 h 6862263"/>
              <a:gd name="connsiteX1668" fmla="*/ 10765122 w 12191999"/>
              <a:gd name="connsiteY1668" fmla="*/ 2921179 h 6862263"/>
              <a:gd name="connsiteX1669" fmla="*/ 10805791 w 12191999"/>
              <a:gd name="connsiteY1669" fmla="*/ 2929934 h 6862263"/>
              <a:gd name="connsiteX1670" fmla="*/ 10819350 w 12191999"/>
              <a:gd name="connsiteY1670" fmla="*/ 2932853 h 6862263"/>
              <a:gd name="connsiteX1671" fmla="*/ 10805287 w 12191999"/>
              <a:gd name="connsiteY1671" fmla="*/ 2932658 h 6862263"/>
              <a:gd name="connsiteX1672" fmla="*/ 10648229 w 12191999"/>
              <a:gd name="connsiteY1672" fmla="*/ 2909659 h 6862263"/>
              <a:gd name="connsiteX1673" fmla="*/ 10634000 w 12191999"/>
              <a:gd name="connsiteY1673" fmla="*/ 2913994 h 6862263"/>
              <a:gd name="connsiteX1674" fmla="*/ 10637586 w 12191999"/>
              <a:gd name="connsiteY1674" fmla="*/ 2917391 h 6862263"/>
              <a:gd name="connsiteX1675" fmla="*/ 10624843 w 12191999"/>
              <a:gd name="connsiteY1675" fmla="*/ 2915956 h 6862263"/>
              <a:gd name="connsiteX1676" fmla="*/ 10607684 w 12191999"/>
              <a:gd name="connsiteY1676" fmla="*/ 2913442 h 6862263"/>
              <a:gd name="connsiteX1677" fmla="*/ 10594128 w 12191999"/>
              <a:gd name="connsiteY1677" fmla="*/ 2910525 h 6862263"/>
              <a:gd name="connsiteX1678" fmla="*/ 10583666 w 12191999"/>
              <a:gd name="connsiteY1678" fmla="*/ 2909928 h 6862263"/>
              <a:gd name="connsiteX1679" fmla="*/ 10593624 w 12191999"/>
              <a:gd name="connsiteY1679" fmla="*/ 2913248 h 6862263"/>
              <a:gd name="connsiteX1680" fmla="*/ 10621073 w 12191999"/>
              <a:gd name="connsiteY1680" fmla="*/ 2917269 h 6862263"/>
              <a:gd name="connsiteX1681" fmla="*/ 10630361 w 12191999"/>
              <a:gd name="connsiteY1681" fmla="*/ 2924225 h 6862263"/>
              <a:gd name="connsiteX1682" fmla="*/ 10630025 w 12191999"/>
              <a:gd name="connsiteY1682" fmla="*/ 2926041 h 6862263"/>
              <a:gd name="connsiteX1683" fmla="*/ 10616704 w 12191999"/>
              <a:gd name="connsiteY1683" fmla="*/ 2928988 h 6862263"/>
              <a:gd name="connsiteX1684" fmla="*/ 10605366 w 12191999"/>
              <a:gd name="connsiteY1684" fmla="*/ 2927640 h 6862263"/>
              <a:gd name="connsiteX1685" fmla="*/ 10629091 w 12191999"/>
              <a:gd name="connsiteY1685" fmla="*/ 2934957 h 6862263"/>
              <a:gd name="connsiteX1686" fmla="*/ 10634201 w 12191999"/>
              <a:gd name="connsiteY1686" fmla="*/ 2943051 h 6862263"/>
              <a:gd name="connsiteX1687" fmla="*/ 10669089 w 12191999"/>
              <a:gd name="connsiteY1687" fmla="*/ 2964015 h 6862263"/>
              <a:gd name="connsiteX1688" fmla="*/ 10682645 w 12191999"/>
              <a:gd name="connsiteY1688" fmla="*/ 2966933 h 6862263"/>
              <a:gd name="connsiteX1689" fmla="*/ 10720055 w 12191999"/>
              <a:gd name="connsiteY1689" fmla="*/ 2974277 h 6862263"/>
              <a:gd name="connsiteX1690" fmla="*/ 10733612 w 12191999"/>
              <a:gd name="connsiteY1690" fmla="*/ 2977195 h 6862263"/>
              <a:gd name="connsiteX1691" fmla="*/ 10761063 w 12191999"/>
              <a:gd name="connsiteY1691" fmla="*/ 2981215 h 6862263"/>
              <a:gd name="connsiteX1692" fmla="*/ 10809604 w 12191999"/>
              <a:gd name="connsiteY1692" fmla="*/ 2985524 h 6862263"/>
              <a:gd name="connsiteX1693" fmla="*/ 10843750 w 12191999"/>
              <a:gd name="connsiteY1693" fmla="*/ 2991456 h 6862263"/>
              <a:gd name="connsiteX1694" fmla="*/ 10900907 w 12191999"/>
              <a:gd name="connsiteY1694" fmla="*/ 3006358 h 6862263"/>
              <a:gd name="connsiteX1695" fmla="*/ 10963677 w 12191999"/>
              <a:gd name="connsiteY1695" fmla="*/ 3009951 h 6862263"/>
              <a:gd name="connsiteX1696" fmla="*/ 10995399 w 12191999"/>
              <a:gd name="connsiteY1696" fmla="*/ 3009932 h 6862263"/>
              <a:gd name="connsiteX1697" fmla="*/ 11025608 w 12191999"/>
              <a:gd name="connsiteY1697" fmla="*/ 3018088 h 6862263"/>
              <a:gd name="connsiteX1698" fmla="*/ 11028705 w 12191999"/>
              <a:gd name="connsiteY1698" fmla="*/ 3020407 h 6862263"/>
              <a:gd name="connsiteX1699" fmla="*/ 11079332 w 12191999"/>
              <a:gd name="connsiteY1699" fmla="*/ 3032486 h 6862263"/>
              <a:gd name="connsiteX1700" fmla="*/ 11103519 w 12191999"/>
              <a:gd name="connsiteY1700" fmla="*/ 3035094 h 6862263"/>
              <a:gd name="connsiteX1701" fmla="*/ 11139009 w 12191999"/>
              <a:gd name="connsiteY1701" fmla="*/ 3033761 h 6862263"/>
              <a:gd name="connsiteX1702" fmla="*/ 11149807 w 12191999"/>
              <a:gd name="connsiteY1702" fmla="*/ 3032544 h 6862263"/>
              <a:gd name="connsiteX1703" fmla="*/ 11194246 w 12191999"/>
              <a:gd name="connsiteY1703" fmla="*/ 3039985 h 6862263"/>
              <a:gd name="connsiteX1704" fmla="*/ 11207467 w 12191999"/>
              <a:gd name="connsiteY1704" fmla="*/ 3044718 h 6862263"/>
              <a:gd name="connsiteX1705" fmla="*/ 11210563 w 12191999"/>
              <a:gd name="connsiteY1705" fmla="*/ 3047038 h 6862263"/>
              <a:gd name="connsiteX1706" fmla="*/ 11254836 w 12191999"/>
              <a:gd name="connsiteY1706" fmla="*/ 3055385 h 6862263"/>
              <a:gd name="connsiteX1707" fmla="*/ 11293251 w 12191999"/>
              <a:gd name="connsiteY1707" fmla="*/ 3057278 h 6862263"/>
              <a:gd name="connsiteX1708" fmla="*/ 11341288 w 12191999"/>
              <a:gd name="connsiteY1708" fmla="*/ 3064315 h 6862263"/>
              <a:gd name="connsiteX1709" fmla="*/ 11364971 w 12191999"/>
              <a:gd name="connsiteY1709" fmla="*/ 3069649 h 6862263"/>
              <a:gd name="connsiteX1710" fmla="*/ 11376492 w 12191999"/>
              <a:gd name="connsiteY1710" fmla="*/ 3071336 h 6862263"/>
              <a:gd name="connsiteX1711" fmla="*/ 11380914 w 12191999"/>
              <a:gd name="connsiteY1711" fmla="*/ 3072812 h 6862263"/>
              <a:gd name="connsiteX1712" fmla="*/ 11383505 w 12191999"/>
              <a:gd name="connsiteY1712" fmla="*/ 3077855 h 6862263"/>
              <a:gd name="connsiteX1713" fmla="*/ 11376140 w 12191999"/>
              <a:gd name="connsiteY1713" fmla="*/ 3079574 h 6862263"/>
              <a:gd name="connsiteX1714" fmla="*/ 11358984 w 12191999"/>
              <a:gd name="connsiteY1714" fmla="*/ 3077062 h 6862263"/>
              <a:gd name="connsiteX1715" fmla="*/ 11318480 w 12191999"/>
              <a:gd name="connsiteY1715" fmla="*/ 3067400 h 6862263"/>
              <a:gd name="connsiteX1716" fmla="*/ 11300987 w 12191999"/>
              <a:gd name="connsiteY1716" fmla="*/ 3066702 h 6862263"/>
              <a:gd name="connsiteX1717" fmla="*/ 11289686 w 12191999"/>
              <a:gd name="connsiteY1717" fmla="*/ 3070644 h 6862263"/>
              <a:gd name="connsiteX1718" fmla="*/ 11258466 w 12191999"/>
              <a:gd name="connsiteY1718" fmla="*/ 3067939 h 6862263"/>
              <a:gd name="connsiteX1719" fmla="*/ 11231183 w 12191999"/>
              <a:gd name="connsiteY1719" fmla="*/ 3063012 h 6862263"/>
              <a:gd name="connsiteX1720" fmla="*/ 11223817 w 12191999"/>
              <a:gd name="connsiteY1720" fmla="*/ 3064732 h 6862263"/>
              <a:gd name="connsiteX1721" fmla="*/ 11230177 w 12191999"/>
              <a:gd name="connsiteY1721" fmla="*/ 3068459 h 6862263"/>
              <a:gd name="connsiteX1722" fmla="*/ 11240637 w 12191999"/>
              <a:gd name="connsiteY1722" fmla="*/ 3069059 h 6862263"/>
              <a:gd name="connsiteX1723" fmla="*/ 11281310 w 12191999"/>
              <a:gd name="connsiteY1723" fmla="*/ 3077813 h 6862263"/>
              <a:gd name="connsiteX1724" fmla="*/ 11283732 w 12191999"/>
              <a:gd name="connsiteY1724" fmla="*/ 3083767 h 6862263"/>
              <a:gd name="connsiteX1725" fmla="*/ 11314615 w 12191999"/>
              <a:gd name="connsiteY1725" fmla="*/ 3088288 h 6862263"/>
              <a:gd name="connsiteX1726" fmla="*/ 11341897 w 12191999"/>
              <a:gd name="connsiteY1726" fmla="*/ 3093215 h 6862263"/>
              <a:gd name="connsiteX1727" fmla="*/ 11366084 w 12191999"/>
              <a:gd name="connsiteY1727" fmla="*/ 3095824 h 6862263"/>
              <a:gd name="connsiteX1728" fmla="*/ 11452035 w 12191999"/>
              <a:gd name="connsiteY1728" fmla="*/ 3107477 h 6862263"/>
              <a:gd name="connsiteX1729" fmla="*/ 11489779 w 12191999"/>
              <a:gd name="connsiteY1729" fmla="*/ 3113005 h 6862263"/>
              <a:gd name="connsiteX1730" fmla="*/ 11548952 w 12191999"/>
              <a:gd name="connsiteY1730" fmla="*/ 3117006 h 6862263"/>
              <a:gd name="connsiteX1731" fmla="*/ 11555308 w 12191999"/>
              <a:gd name="connsiteY1731" fmla="*/ 3120736 h 6862263"/>
              <a:gd name="connsiteX1732" fmla="*/ 11592885 w 12191999"/>
              <a:gd name="connsiteY1732" fmla="*/ 3127170 h 6862263"/>
              <a:gd name="connsiteX1733" fmla="*/ 11599152 w 12191999"/>
              <a:gd name="connsiteY1733" fmla="*/ 3127257 h 6862263"/>
              <a:gd name="connsiteX1734" fmla="*/ 11601655 w 12191999"/>
              <a:gd name="connsiteY1734" fmla="*/ 3128345 h 6862263"/>
              <a:gd name="connsiteX1735" fmla="*/ 11668806 w 12191999"/>
              <a:gd name="connsiteY1735" fmla="*/ 3147887 h 6862263"/>
              <a:gd name="connsiteX1736" fmla="*/ 11764897 w 12191999"/>
              <a:gd name="connsiteY1736" fmla="*/ 3180747 h 6862263"/>
              <a:gd name="connsiteX1737" fmla="*/ 11773540 w 12191999"/>
              <a:gd name="connsiteY1737" fmla="*/ 3185342 h 6862263"/>
              <a:gd name="connsiteX1738" fmla="*/ 11758572 w 12191999"/>
              <a:gd name="connsiteY1738" fmla="*/ 3184079 h 6862263"/>
              <a:gd name="connsiteX1739" fmla="*/ 11636964 w 12191999"/>
              <a:gd name="connsiteY1739" fmla="*/ 3174666 h 6862263"/>
              <a:gd name="connsiteX1740" fmla="*/ 11568337 w 12191999"/>
              <a:gd name="connsiteY1740" fmla="*/ 3164616 h 6862263"/>
              <a:gd name="connsiteX1741" fmla="*/ 11554444 w 12191999"/>
              <a:gd name="connsiteY1741" fmla="*/ 3163516 h 6862263"/>
              <a:gd name="connsiteX1742" fmla="*/ 11560634 w 12191999"/>
              <a:gd name="connsiteY1742" fmla="*/ 3168153 h 6862263"/>
              <a:gd name="connsiteX1743" fmla="*/ 11597706 w 12191999"/>
              <a:gd name="connsiteY1743" fmla="*/ 3177311 h 6862263"/>
              <a:gd name="connsiteX1744" fmla="*/ 11648504 w 12191999"/>
              <a:gd name="connsiteY1744" fmla="*/ 3188482 h 6862263"/>
              <a:gd name="connsiteX1745" fmla="*/ 11634275 w 12191999"/>
              <a:gd name="connsiteY1745" fmla="*/ 3189195 h 6862263"/>
              <a:gd name="connsiteX1746" fmla="*/ 11599292 w 12191999"/>
              <a:gd name="connsiteY1746" fmla="*/ 3187805 h 6862263"/>
              <a:gd name="connsiteX1747" fmla="*/ 11591924 w 12191999"/>
              <a:gd name="connsiteY1747" fmla="*/ 3189524 h 6862263"/>
              <a:gd name="connsiteX1748" fmla="*/ 11602050 w 12191999"/>
              <a:gd name="connsiteY1748" fmla="*/ 3191939 h 6862263"/>
              <a:gd name="connsiteX1749" fmla="*/ 11615776 w 12191999"/>
              <a:gd name="connsiteY1749" fmla="*/ 3193949 h 6862263"/>
              <a:gd name="connsiteX1750" fmla="*/ 11670844 w 12191999"/>
              <a:gd name="connsiteY1750" fmla="*/ 3201081 h 6862263"/>
              <a:gd name="connsiteX1751" fmla="*/ 11705156 w 12191999"/>
              <a:gd name="connsiteY1751" fmla="*/ 3206106 h 6862263"/>
              <a:gd name="connsiteX1752" fmla="*/ 11735703 w 12191999"/>
              <a:gd name="connsiteY1752" fmla="*/ 3212443 h 6862263"/>
              <a:gd name="connsiteX1753" fmla="*/ 11838475 w 12191999"/>
              <a:gd name="connsiteY1753" fmla="*/ 3228427 h 6862263"/>
              <a:gd name="connsiteX1754" fmla="*/ 11848600 w 12191999"/>
              <a:gd name="connsiteY1754" fmla="*/ 3230842 h 6862263"/>
              <a:gd name="connsiteX1755" fmla="*/ 11855294 w 12191999"/>
              <a:gd name="connsiteY1755" fmla="*/ 3232755 h 6862263"/>
              <a:gd name="connsiteX1756" fmla="*/ 11867556 w 12191999"/>
              <a:gd name="connsiteY1756" fmla="*/ 3233457 h 6862263"/>
              <a:gd name="connsiteX1757" fmla="*/ 11883280 w 12191999"/>
              <a:gd name="connsiteY1757" fmla="*/ 3239157 h 6862263"/>
              <a:gd name="connsiteX1758" fmla="*/ 11910709 w 12191999"/>
              <a:gd name="connsiteY1758" fmla="*/ 3237514 h 6862263"/>
              <a:gd name="connsiteX1759" fmla="*/ 11915686 w 12191999"/>
              <a:gd name="connsiteY1759" fmla="*/ 3236767 h 6862263"/>
              <a:gd name="connsiteX1760" fmla="*/ 11922721 w 12191999"/>
              <a:gd name="connsiteY1760" fmla="*/ 3237381 h 6862263"/>
              <a:gd name="connsiteX1761" fmla="*/ 11944844 w 12191999"/>
              <a:gd name="connsiteY1761" fmla="*/ 3244002 h 6862263"/>
              <a:gd name="connsiteX1762" fmla="*/ 11951707 w 12191999"/>
              <a:gd name="connsiteY1762" fmla="*/ 3245008 h 6862263"/>
              <a:gd name="connsiteX1763" fmla="*/ 11966850 w 12191999"/>
              <a:gd name="connsiteY1763" fmla="*/ 3247225 h 6862263"/>
              <a:gd name="connsiteX1764" fmla="*/ 11968990 w 12191999"/>
              <a:gd name="connsiteY1764" fmla="*/ 3270112 h 6862263"/>
              <a:gd name="connsiteX1765" fmla="*/ 11992304 w 12191999"/>
              <a:gd name="connsiteY1765" fmla="*/ 3283148 h 6862263"/>
              <a:gd name="connsiteX1766" fmla="*/ 12096250 w 12191999"/>
              <a:gd name="connsiteY1766" fmla="*/ 3290057 h 6862263"/>
              <a:gd name="connsiteX1767" fmla="*/ 12164985 w 12191999"/>
              <a:gd name="connsiteY1767" fmla="*/ 3318475 h 6862263"/>
              <a:gd name="connsiteX1768" fmla="*/ 12164030 w 12191999"/>
              <a:gd name="connsiteY1768" fmla="*/ 3374731 h 6862263"/>
              <a:gd name="connsiteX1769" fmla="*/ 12144323 w 12191999"/>
              <a:gd name="connsiteY1769" fmla="*/ 3393777 h 6862263"/>
              <a:gd name="connsiteX1770" fmla="*/ 12071270 w 12191999"/>
              <a:gd name="connsiteY1770" fmla="*/ 3456479 h 6862263"/>
              <a:gd name="connsiteX1771" fmla="*/ 11841508 w 12191999"/>
              <a:gd name="connsiteY1771" fmla="*/ 3399253 h 6862263"/>
              <a:gd name="connsiteX1772" fmla="*/ 11784426 w 12191999"/>
              <a:gd name="connsiteY1772" fmla="*/ 3377353 h 6862263"/>
              <a:gd name="connsiteX1773" fmla="*/ 11643276 w 12191999"/>
              <a:gd name="connsiteY1773" fmla="*/ 3362026 h 6862263"/>
              <a:gd name="connsiteX1774" fmla="*/ 11569037 w 12191999"/>
              <a:gd name="connsiteY1774" fmla="*/ 3343069 h 6862263"/>
              <a:gd name="connsiteX1775" fmla="*/ 11571452 w 12191999"/>
              <a:gd name="connsiteY1775" fmla="*/ 3348197 h 6862263"/>
              <a:gd name="connsiteX1776" fmla="*/ 11543486 w 12191999"/>
              <a:gd name="connsiteY1776" fmla="*/ 3374731 h 6862263"/>
              <a:gd name="connsiteX1777" fmla="*/ 11523779 w 12191999"/>
              <a:gd name="connsiteY1777" fmla="*/ 3393778 h 6862263"/>
              <a:gd name="connsiteX1778" fmla="*/ 11518704 w 12191999"/>
              <a:gd name="connsiteY1778" fmla="*/ 3421996 h 6862263"/>
              <a:gd name="connsiteX1779" fmla="*/ 11517685 w 12191999"/>
              <a:gd name="connsiteY1779" fmla="*/ 3423518 h 6862263"/>
              <a:gd name="connsiteX1780" fmla="*/ 11538671 w 12191999"/>
              <a:gd name="connsiteY1780" fmla="*/ 3425460 h 6862263"/>
              <a:gd name="connsiteX1781" fmla="*/ 11735171 w 12191999"/>
              <a:gd name="connsiteY1781" fmla="*/ 3478976 h 6862263"/>
              <a:gd name="connsiteX1782" fmla="*/ 11748749 w 12191999"/>
              <a:gd name="connsiteY1782" fmla="*/ 3481002 h 6862263"/>
              <a:gd name="connsiteX1783" fmla="*/ 11798139 w 12191999"/>
              <a:gd name="connsiteY1783" fmla="*/ 3520876 h 6862263"/>
              <a:gd name="connsiteX1784" fmla="*/ 11797913 w 12191999"/>
              <a:gd name="connsiteY1784" fmla="*/ 3521354 h 6862263"/>
              <a:gd name="connsiteX1785" fmla="*/ 11543557 w 12191999"/>
              <a:gd name="connsiteY1785" fmla="*/ 3521354 h 6862263"/>
              <a:gd name="connsiteX1786" fmla="*/ 11457100 w 12191999"/>
              <a:gd name="connsiteY1786" fmla="*/ 3511760 h 6862263"/>
              <a:gd name="connsiteX1787" fmla="*/ 11410911 w 12191999"/>
              <a:gd name="connsiteY1787" fmla="*/ 3503573 h 6862263"/>
              <a:gd name="connsiteX1788" fmla="*/ 11414811 w 12191999"/>
              <a:gd name="connsiteY1788" fmla="*/ 3513374 h 6862263"/>
              <a:gd name="connsiteX1789" fmla="*/ 11416282 w 12191999"/>
              <a:gd name="connsiteY1789" fmla="*/ 3521354 h 6862263"/>
              <a:gd name="connsiteX1790" fmla="*/ 11177370 w 12191999"/>
              <a:gd name="connsiteY1790" fmla="*/ 3521354 h 6862263"/>
              <a:gd name="connsiteX1791" fmla="*/ 11169341 w 12191999"/>
              <a:gd name="connsiteY1791" fmla="*/ 3538374 h 6862263"/>
              <a:gd name="connsiteX1792" fmla="*/ 11116435 w 12191999"/>
              <a:gd name="connsiteY1792" fmla="*/ 3549030 h 6862263"/>
              <a:gd name="connsiteX1793" fmla="*/ 11014412 w 12191999"/>
              <a:gd name="connsiteY1793" fmla="*/ 3537630 h 6862263"/>
              <a:gd name="connsiteX1794" fmla="*/ 10925718 w 12191999"/>
              <a:gd name="connsiteY1794" fmla="*/ 3521654 h 6862263"/>
              <a:gd name="connsiteX1795" fmla="*/ 10923005 w 12191999"/>
              <a:gd name="connsiteY1795" fmla="*/ 3521354 h 6862263"/>
              <a:gd name="connsiteX1796" fmla="*/ 10795738 w 12191999"/>
              <a:gd name="connsiteY1796" fmla="*/ 3521354 h 6862263"/>
              <a:gd name="connsiteX1797" fmla="*/ 10797821 w 12191999"/>
              <a:gd name="connsiteY1797" fmla="*/ 3532651 h 6862263"/>
              <a:gd name="connsiteX1798" fmla="*/ 10864913 w 12191999"/>
              <a:gd name="connsiteY1798" fmla="*/ 3562923 h 6862263"/>
              <a:gd name="connsiteX1799" fmla="*/ 10896047 w 12191999"/>
              <a:gd name="connsiteY1799" fmla="*/ 3575423 h 6862263"/>
              <a:gd name="connsiteX1800" fmla="*/ 11025197 w 12191999"/>
              <a:gd name="connsiteY1800" fmla="*/ 3608931 h 6862263"/>
              <a:gd name="connsiteX1801" fmla="*/ 11070034 w 12191999"/>
              <a:gd name="connsiteY1801" fmla="*/ 3620263 h 6862263"/>
              <a:gd name="connsiteX1802" fmla="*/ 11251469 w 12191999"/>
              <a:gd name="connsiteY1802" fmla="*/ 3694775 h 6862263"/>
              <a:gd name="connsiteX1803" fmla="*/ 11264075 w 12191999"/>
              <a:gd name="connsiteY1803" fmla="*/ 3703172 h 6862263"/>
              <a:gd name="connsiteX1804" fmla="*/ 11336755 w 12191999"/>
              <a:gd name="connsiteY1804" fmla="*/ 3755697 h 6862263"/>
              <a:gd name="connsiteX1805" fmla="*/ 11358461 w 12191999"/>
              <a:gd name="connsiteY1805" fmla="*/ 3779421 h 6862263"/>
              <a:gd name="connsiteX1806" fmla="*/ 11305931 w 12191999"/>
              <a:gd name="connsiteY1806" fmla="*/ 3835044 h 6862263"/>
              <a:gd name="connsiteX1807" fmla="*/ 11293874 w 12191999"/>
              <a:gd name="connsiteY1807" fmla="*/ 3821863 h 6862263"/>
              <a:gd name="connsiteX1808" fmla="*/ 11257153 w 12191999"/>
              <a:gd name="connsiteY1808" fmla="*/ 3787108 h 6862263"/>
              <a:gd name="connsiteX1809" fmla="*/ 11222293 w 12191999"/>
              <a:gd name="connsiteY1809" fmla="*/ 3759770 h 6862263"/>
              <a:gd name="connsiteX1810" fmla="*/ 11134478 w 12191999"/>
              <a:gd name="connsiteY1810" fmla="*/ 3744528 h 6862263"/>
              <a:gd name="connsiteX1811" fmla="*/ 11143788 w 12191999"/>
              <a:gd name="connsiteY1811" fmla="*/ 3781618 h 6862263"/>
              <a:gd name="connsiteX1812" fmla="*/ 11178100 w 12191999"/>
              <a:gd name="connsiteY1812" fmla="*/ 3813736 h 6862263"/>
              <a:gd name="connsiteX1813" fmla="*/ 11282678 w 12191999"/>
              <a:gd name="connsiteY1813" fmla="*/ 3895748 h 6862263"/>
              <a:gd name="connsiteX1814" fmla="*/ 11343967 w 12191999"/>
              <a:gd name="connsiteY1814" fmla="*/ 3881998 h 6862263"/>
              <a:gd name="connsiteX1815" fmla="*/ 11417412 w 12191999"/>
              <a:gd name="connsiteY1815" fmla="*/ 3951508 h 6862263"/>
              <a:gd name="connsiteX1816" fmla="*/ 11416311 w 12191999"/>
              <a:gd name="connsiteY1816" fmla="*/ 3961073 h 6862263"/>
              <a:gd name="connsiteX1817" fmla="*/ 11440545 w 12191999"/>
              <a:gd name="connsiteY1817" fmla="*/ 3939118 h 6862263"/>
              <a:gd name="connsiteX1818" fmla="*/ 11474426 w 12191999"/>
              <a:gd name="connsiteY1818" fmla="*/ 3927704 h 6862263"/>
              <a:gd name="connsiteX1819" fmla="*/ 11499856 w 12191999"/>
              <a:gd name="connsiteY1819" fmla="*/ 3966266 h 6862263"/>
              <a:gd name="connsiteX1820" fmla="*/ 11511793 w 12191999"/>
              <a:gd name="connsiteY1820" fmla="*/ 4027757 h 6862263"/>
              <a:gd name="connsiteX1821" fmla="*/ 11560572 w 12191999"/>
              <a:gd name="connsiteY1821" fmla="*/ 4075693 h 6862263"/>
              <a:gd name="connsiteX1822" fmla="*/ 11789593 w 12191999"/>
              <a:gd name="connsiteY1822" fmla="*/ 4137624 h 6862263"/>
              <a:gd name="connsiteX1823" fmla="*/ 11886508 w 12191999"/>
              <a:gd name="connsiteY1823" fmla="*/ 4168195 h 6862263"/>
              <a:gd name="connsiteX1824" fmla="*/ 11926952 w 12191999"/>
              <a:gd name="connsiteY1824" fmla="*/ 4217787 h 6862263"/>
              <a:gd name="connsiteX1825" fmla="*/ 11898732 w 12191999"/>
              <a:gd name="connsiteY1825" fmla="*/ 4236056 h 6862263"/>
              <a:gd name="connsiteX1826" fmla="*/ 11889054 w 12191999"/>
              <a:gd name="connsiteY1826" fmla="*/ 4235115 h 6862263"/>
              <a:gd name="connsiteX1827" fmla="*/ 11870080 w 12191999"/>
              <a:gd name="connsiteY1827" fmla="*/ 4231479 h 6862263"/>
              <a:gd name="connsiteX1828" fmla="*/ 11795753 w 12191999"/>
              <a:gd name="connsiteY1828" fmla="*/ 4215354 h 6862263"/>
              <a:gd name="connsiteX1829" fmla="*/ 11781995 w 12191999"/>
              <a:gd name="connsiteY1829" fmla="*/ 4213316 h 6862263"/>
              <a:gd name="connsiteX1830" fmla="*/ 11771124 w 12191999"/>
              <a:gd name="connsiteY1830" fmla="*/ 4213798 h 6862263"/>
              <a:gd name="connsiteX1831" fmla="*/ 11773401 w 12191999"/>
              <a:gd name="connsiteY1831" fmla="*/ 4215149 h 6862263"/>
              <a:gd name="connsiteX1832" fmla="*/ 11714121 w 12191999"/>
              <a:gd name="connsiteY1832" fmla="*/ 4209882 h 6862263"/>
              <a:gd name="connsiteX1833" fmla="*/ 11678530 w 12191999"/>
              <a:gd name="connsiteY1833" fmla="*/ 4204319 h 6862263"/>
              <a:gd name="connsiteX1834" fmla="*/ 11653627 w 12191999"/>
              <a:gd name="connsiteY1834" fmla="*/ 4196834 h 6862263"/>
              <a:gd name="connsiteX1835" fmla="*/ 11624782 w 12191999"/>
              <a:gd name="connsiteY1835" fmla="*/ 4189664 h 6862263"/>
              <a:gd name="connsiteX1836" fmla="*/ 11584783 w 12191999"/>
              <a:gd name="connsiteY1836" fmla="*/ 4172129 h 6862263"/>
              <a:gd name="connsiteX1837" fmla="*/ 11555820 w 12191999"/>
              <a:gd name="connsiteY1837" fmla="*/ 4175037 h 6862263"/>
              <a:gd name="connsiteX1838" fmla="*/ 11511911 w 12191999"/>
              <a:gd name="connsiteY1838" fmla="*/ 4167036 h 6862263"/>
              <a:gd name="connsiteX1839" fmla="*/ 11503439 w 12191999"/>
              <a:gd name="connsiteY1839" fmla="*/ 4171828 h 6862263"/>
              <a:gd name="connsiteX1840" fmla="*/ 11506326 w 12191999"/>
              <a:gd name="connsiteY1840" fmla="*/ 4174349 h 6862263"/>
              <a:gd name="connsiteX1841" fmla="*/ 11454916 w 12191999"/>
              <a:gd name="connsiteY1841" fmla="*/ 4166038 h 6862263"/>
              <a:gd name="connsiteX1842" fmla="*/ 11478413 w 12191999"/>
              <a:gd name="connsiteY1842" fmla="*/ 4174160 h 6862263"/>
              <a:gd name="connsiteX1843" fmla="*/ 11401034 w 12191999"/>
              <a:gd name="connsiteY1843" fmla="*/ 4165061 h 6862263"/>
              <a:gd name="connsiteX1844" fmla="*/ 11386229 w 12191999"/>
              <a:gd name="connsiteY1844" fmla="*/ 4175794 h 6862263"/>
              <a:gd name="connsiteX1845" fmla="*/ 11390035 w 12191999"/>
              <a:gd name="connsiteY1845" fmla="*/ 4185110 h 6862263"/>
              <a:gd name="connsiteX1846" fmla="*/ 11371524 w 12191999"/>
              <a:gd name="connsiteY1846" fmla="*/ 4182995 h 6862263"/>
              <a:gd name="connsiteX1847" fmla="*/ 11354631 w 12191999"/>
              <a:gd name="connsiteY1847" fmla="*/ 4179330 h 6862263"/>
              <a:gd name="connsiteX1848" fmla="*/ 11328091 w 12191999"/>
              <a:gd name="connsiteY1848" fmla="*/ 4171680 h 6862263"/>
              <a:gd name="connsiteX1849" fmla="*/ 11310467 w 12191999"/>
              <a:gd name="connsiteY1849" fmla="*/ 4170698 h 6862263"/>
              <a:gd name="connsiteX1850" fmla="*/ 11319621 w 12191999"/>
              <a:gd name="connsiteY1850" fmla="*/ 4176472 h 6862263"/>
              <a:gd name="connsiteX1851" fmla="*/ 11356295 w 12191999"/>
              <a:gd name="connsiteY1851" fmla="*/ 4186324 h 6862263"/>
              <a:gd name="connsiteX1852" fmla="*/ 11417108 w 12191999"/>
              <a:gd name="connsiteY1852" fmla="*/ 4199517 h 6862263"/>
              <a:gd name="connsiteX1853" fmla="*/ 11389346 w 12191999"/>
              <a:gd name="connsiteY1853" fmla="*/ 4196337 h 6862263"/>
              <a:gd name="connsiteX1854" fmla="*/ 11382097 w 12191999"/>
              <a:gd name="connsiteY1854" fmla="*/ 4196659 h 6862263"/>
              <a:gd name="connsiteX1855" fmla="*/ 11391743 w 12191999"/>
              <a:gd name="connsiteY1855" fmla="*/ 4200646 h 6862263"/>
              <a:gd name="connsiteX1856" fmla="*/ 11432774 w 12191999"/>
              <a:gd name="connsiteY1856" fmla="*/ 4207653 h 6862263"/>
              <a:gd name="connsiteX1857" fmla="*/ 11453674 w 12191999"/>
              <a:gd name="connsiteY1857" fmla="*/ 4212188 h 6862263"/>
              <a:gd name="connsiteX1858" fmla="*/ 11457890 w 12191999"/>
              <a:gd name="connsiteY1858" fmla="*/ 4218448 h 6862263"/>
              <a:gd name="connsiteX1859" fmla="*/ 11420923 w 12191999"/>
              <a:gd name="connsiteY1859" fmla="*/ 4211712 h 6862263"/>
              <a:gd name="connsiteX1860" fmla="*/ 11410788 w 12191999"/>
              <a:gd name="connsiteY1860" fmla="*/ 4209515 h 6862263"/>
              <a:gd name="connsiteX1861" fmla="*/ 11398693 w 12191999"/>
              <a:gd name="connsiteY1861" fmla="*/ 4214469 h 6862263"/>
              <a:gd name="connsiteX1862" fmla="*/ 11398204 w 12191999"/>
              <a:gd name="connsiteY1862" fmla="*/ 4216259 h 6862263"/>
              <a:gd name="connsiteX1863" fmla="*/ 11408093 w 12191999"/>
              <a:gd name="connsiteY1863" fmla="*/ 4219351 h 6862263"/>
              <a:gd name="connsiteX1864" fmla="*/ 11441879 w 12191999"/>
              <a:gd name="connsiteY1864" fmla="*/ 4226680 h 6862263"/>
              <a:gd name="connsiteX1865" fmla="*/ 11444768 w 12191999"/>
              <a:gd name="connsiteY1865" fmla="*/ 4229201 h 6862263"/>
              <a:gd name="connsiteX1866" fmla="*/ 11441143 w 12191999"/>
              <a:gd name="connsiteY1866" fmla="*/ 4229364 h 6862263"/>
              <a:gd name="connsiteX1867" fmla="*/ 11407359 w 12191999"/>
              <a:gd name="connsiteY1867" fmla="*/ 4222034 h 6862263"/>
              <a:gd name="connsiteX1868" fmla="*/ 11373575 w 12191999"/>
              <a:gd name="connsiteY1868" fmla="*/ 4214703 h 6862263"/>
              <a:gd name="connsiteX1869" fmla="*/ 11356681 w 12191999"/>
              <a:gd name="connsiteY1869" fmla="*/ 4211038 h 6862263"/>
              <a:gd name="connsiteX1870" fmla="*/ 11328428 w 12191999"/>
              <a:gd name="connsiteY1870" fmla="*/ 4209645 h 6862263"/>
              <a:gd name="connsiteX1871" fmla="*/ 11286906 w 12191999"/>
              <a:gd name="connsiteY1871" fmla="*/ 4204426 h 6862263"/>
              <a:gd name="connsiteX1872" fmla="*/ 11276037 w 12191999"/>
              <a:gd name="connsiteY1872" fmla="*/ 4204909 h 6862263"/>
              <a:gd name="connsiteX1873" fmla="*/ 11285683 w 12191999"/>
              <a:gd name="connsiteY1873" fmla="*/ 4208896 h 6862263"/>
              <a:gd name="connsiteX1874" fmla="*/ 11288324 w 12191999"/>
              <a:gd name="connsiteY1874" fmla="*/ 4212313 h 6862263"/>
              <a:gd name="connsiteX1875" fmla="*/ 11290724 w 12191999"/>
              <a:gd name="connsiteY1875" fmla="*/ 4216622 h 6862263"/>
              <a:gd name="connsiteX1876" fmla="*/ 11289989 w 12191999"/>
              <a:gd name="connsiteY1876" fmla="*/ 4219306 h 6862263"/>
              <a:gd name="connsiteX1877" fmla="*/ 11286610 w 12191999"/>
              <a:gd name="connsiteY1877" fmla="*/ 4218571 h 6862263"/>
              <a:gd name="connsiteX1878" fmla="*/ 11284894 w 12191999"/>
              <a:gd name="connsiteY1878" fmla="*/ 4224831 h 6862263"/>
              <a:gd name="connsiteX1879" fmla="*/ 11310208 w 12191999"/>
              <a:gd name="connsiteY1879" fmla="*/ 4236954 h 6862263"/>
              <a:gd name="connsiteX1880" fmla="*/ 11275689 w 12191999"/>
              <a:gd name="connsiteY1880" fmla="*/ 4232307 h 6862263"/>
              <a:gd name="connsiteX1881" fmla="*/ 11278821 w 12191999"/>
              <a:gd name="connsiteY1881" fmla="*/ 4233935 h 6862263"/>
              <a:gd name="connsiteX1882" fmla="*/ 11413962 w 12191999"/>
              <a:gd name="connsiteY1882" fmla="*/ 4263254 h 6862263"/>
              <a:gd name="connsiteX1883" fmla="*/ 11417095 w 12191999"/>
              <a:gd name="connsiteY1883" fmla="*/ 4264881 h 6862263"/>
              <a:gd name="connsiteX1884" fmla="*/ 11399958 w 12191999"/>
              <a:gd name="connsiteY1884" fmla="*/ 4262109 h 6862263"/>
              <a:gd name="connsiteX1885" fmla="*/ 11371706 w 12191999"/>
              <a:gd name="connsiteY1885" fmla="*/ 4260718 h 6862263"/>
              <a:gd name="connsiteX1886" fmla="*/ 11357455 w 12191999"/>
              <a:gd name="connsiteY1886" fmla="*/ 4260469 h 6862263"/>
              <a:gd name="connsiteX1887" fmla="*/ 11319803 w 12191999"/>
              <a:gd name="connsiteY1887" fmla="*/ 4254193 h 6862263"/>
              <a:gd name="connsiteX1888" fmla="*/ 11312557 w 12191999"/>
              <a:gd name="connsiteY1888" fmla="*/ 4254516 h 6862263"/>
              <a:gd name="connsiteX1889" fmla="*/ 11319068 w 12191999"/>
              <a:gd name="connsiteY1889" fmla="*/ 4256876 h 6862263"/>
              <a:gd name="connsiteX1890" fmla="*/ 11400150 w 12191999"/>
              <a:gd name="connsiteY1890" fmla="*/ 4274467 h 6862263"/>
              <a:gd name="connsiteX1891" fmla="*/ 11410043 w 12191999"/>
              <a:gd name="connsiteY1891" fmla="*/ 4277559 h 6862263"/>
              <a:gd name="connsiteX1892" fmla="*/ 11415818 w 12191999"/>
              <a:gd name="connsiteY1892" fmla="*/ 4282604 h 6862263"/>
              <a:gd name="connsiteX1893" fmla="*/ 11398436 w 12191999"/>
              <a:gd name="connsiteY1893" fmla="*/ 4280727 h 6862263"/>
              <a:gd name="connsiteX1894" fmla="*/ 11360783 w 12191999"/>
              <a:gd name="connsiteY1894" fmla="*/ 4274453 h 6862263"/>
              <a:gd name="connsiteX1895" fmla="*/ 11322640 w 12191999"/>
              <a:gd name="connsiteY1895" fmla="*/ 4269966 h 6862263"/>
              <a:gd name="connsiteX1896" fmla="*/ 11282099 w 12191999"/>
              <a:gd name="connsiteY1896" fmla="*/ 4261170 h 6862263"/>
              <a:gd name="connsiteX1897" fmla="*/ 11251937 w 12191999"/>
              <a:gd name="connsiteY1897" fmla="*/ 4253680 h 6862263"/>
              <a:gd name="connsiteX1898" fmla="*/ 11237688 w 12191999"/>
              <a:gd name="connsiteY1898" fmla="*/ 4253430 h 6862263"/>
              <a:gd name="connsiteX1899" fmla="*/ 11240332 w 12191999"/>
              <a:gd name="connsiteY1899" fmla="*/ 4256846 h 6862263"/>
              <a:gd name="connsiteX1900" fmla="*/ 11257223 w 12191999"/>
              <a:gd name="connsiteY1900" fmla="*/ 4260510 h 6862263"/>
              <a:gd name="connsiteX1901" fmla="*/ 11301387 w 12191999"/>
              <a:gd name="connsiteY1901" fmla="*/ 4269145 h 6862263"/>
              <a:gd name="connsiteX1902" fmla="*/ 11345065 w 12191999"/>
              <a:gd name="connsiteY1902" fmla="*/ 4279568 h 6862263"/>
              <a:gd name="connsiteX1903" fmla="*/ 11358333 w 12191999"/>
              <a:gd name="connsiteY1903" fmla="*/ 4283394 h 6862263"/>
              <a:gd name="connsiteX1904" fmla="*/ 11270003 w 12191999"/>
              <a:gd name="connsiteY1904" fmla="*/ 4266127 h 6862263"/>
              <a:gd name="connsiteX1905" fmla="*/ 11256489 w 12191999"/>
              <a:gd name="connsiteY1905" fmla="*/ 4263193 h 6862263"/>
              <a:gd name="connsiteX1906" fmla="*/ 11239107 w 12191999"/>
              <a:gd name="connsiteY1906" fmla="*/ 4261317 h 6862263"/>
              <a:gd name="connsiteX1907" fmla="*/ 11234991 w 12191999"/>
              <a:gd name="connsiteY1907" fmla="*/ 4263266 h 6862263"/>
              <a:gd name="connsiteX1908" fmla="*/ 11241259 w 12191999"/>
              <a:gd name="connsiteY1908" fmla="*/ 4266521 h 6862263"/>
              <a:gd name="connsiteX1909" fmla="*/ 11291937 w 12191999"/>
              <a:gd name="connsiteY1909" fmla="*/ 4277516 h 6862263"/>
              <a:gd name="connsiteX1910" fmla="*/ 11236901 w 12191999"/>
              <a:gd name="connsiteY1910" fmla="*/ 4269364 h 6862263"/>
              <a:gd name="connsiteX1911" fmla="*/ 11226276 w 12191999"/>
              <a:gd name="connsiteY1911" fmla="*/ 4268955 h 6862263"/>
              <a:gd name="connsiteX1912" fmla="*/ 11239545 w 12191999"/>
              <a:gd name="connsiteY1912" fmla="*/ 4272780 h 6862263"/>
              <a:gd name="connsiteX1913" fmla="*/ 11324007 w 12191999"/>
              <a:gd name="connsiteY1913" fmla="*/ 4291105 h 6862263"/>
              <a:gd name="connsiteX1914" fmla="*/ 11337030 w 12191999"/>
              <a:gd name="connsiteY1914" fmla="*/ 4295824 h 6862263"/>
              <a:gd name="connsiteX1915" fmla="*/ 11313382 w 12191999"/>
              <a:gd name="connsiteY1915" fmla="*/ 4290693 h 6862263"/>
              <a:gd name="connsiteX1916" fmla="*/ 11282240 w 12191999"/>
              <a:gd name="connsiteY1916" fmla="*/ 4286779 h 6862263"/>
              <a:gd name="connsiteX1917" fmla="*/ 11251833 w 12191999"/>
              <a:gd name="connsiteY1917" fmla="*/ 4280182 h 6862263"/>
              <a:gd name="connsiteX1918" fmla="*/ 11240964 w 12191999"/>
              <a:gd name="connsiteY1918" fmla="*/ 4280666 h 6862263"/>
              <a:gd name="connsiteX1919" fmla="*/ 11250364 w 12191999"/>
              <a:gd name="connsiteY1919" fmla="*/ 4285548 h 6862263"/>
              <a:gd name="connsiteX1920" fmla="*/ 11321311 w 12191999"/>
              <a:gd name="connsiteY1920" fmla="*/ 4300939 h 6862263"/>
              <a:gd name="connsiteX1921" fmla="*/ 11351474 w 12191999"/>
              <a:gd name="connsiteY1921" fmla="*/ 4308431 h 6862263"/>
              <a:gd name="connsiteX1922" fmla="*/ 11314313 w 12191999"/>
              <a:gd name="connsiteY1922" fmla="*/ 4300369 h 6862263"/>
              <a:gd name="connsiteX1923" fmla="*/ 11289679 w 12191999"/>
              <a:gd name="connsiteY1923" fmla="*/ 4298813 h 6862263"/>
              <a:gd name="connsiteX1924" fmla="*/ 11288945 w 12191999"/>
              <a:gd name="connsiteY1924" fmla="*/ 4301496 h 6862263"/>
              <a:gd name="connsiteX1925" fmla="*/ 11301970 w 12191999"/>
              <a:gd name="connsiteY1925" fmla="*/ 4306217 h 6862263"/>
              <a:gd name="connsiteX1926" fmla="*/ 11345400 w 12191999"/>
              <a:gd name="connsiteY1926" fmla="*/ 4317535 h 6862263"/>
              <a:gd name="connsiteX1927" fmla="*/ 11402588 w 12191999"/>
              <a:gd name="connsiteY1927" fmla="*/ 4330890 h 6862263"/>
              <a:gd name="connsiteX1928" fmla="*/ 11497185 w 12191999"/>
              <a:gd name="connsiteY1928" fmla="*/ 4351413 h 6862263"/>
              <a:gd name="connsiteX1929" fmla="*/ 11513834 w 12191999"/>
              <a:gd name="connsiteY1929" fmla="*/ 4355973 h 6862263"/>
              <a:gd name="connsiteX1930" fmla="*/ 11502718 w 12191999"/>
              <a:gd name="connsiteY1930" fmla="*/ 4357349 h 6862263"/>
              <a:gd name="connsiteX1931" fmla="*/ 11474709 w 12191999"/>
              <a:gd name="connsiteY1931" fmla="*/ 4355062 h 6862263"/>
              <a:gd name="connsiteX1932" fmla="*/ 11447193 w 12191999"/>
              <a:gd name="connsiteY1932" fmla="*/ 4350987 h 6862263"/>
              <a:gd name="connsiteX1933" fmla="*/ 11393383 w 12191999"/>
              <a:gd name="connsiteY1933" fmla="*/ 4338366 h 6862263"/>
              <a:gd name="connsiteX1934" fmla="*/ 11363220 w 12191999"/>
              <a:gd name="connsiteY1934" fmla="*/ 4330873 h 6862263"/>
              <a:gd name="connsiteX1935" fmla="*/ 11352106 w 12191999"/>
              <a:gd name="connsiteY1935" fmla="*/ 4332252 h 6862263"/>
              <a:gd name="connsiteX1936" fmla="*/ 11365373 w 12191999"/>
              <a:gd name="connsiteY1936" fmla="*/ 4336078 h 6862263"/>
              <a:gd name="connsiteX1937" fmla="*/ 11486510 w 12191999"/>
              <a:gd name="connsiteY1937" fmla="*/ 4364253 h 6862263"/>
              <a:gd name="connsiteX1938" fmla="*/ 11601379 w 12191999"/>
              <a:gd name="connsiteY1938" fmla="*/ 4389176 h 6862263"/>
              <a:gd name="connsiteX1939" fmla="*/ 11611758 w 12191999"/>
              <a:gd name="connsiteY1939" fmla="*/ 4390480 h 6862263"/>
              <a:gd name="connsiteX1940" fmla="*/ 11605491 w 12191999"/>
              <a:gd name="connsiteY1940" fmla="*/ 4387226 h 6862263"/>
              <a:gd name="connsiteX1941" fmla="*/ 11589334 w 12191999"/>
              <a:gd name="connsiteY1941" fmla="*/ 4380879 h 6862263"/>
              <a:gd name="connsiteX1942" fmla="*/ 11589824 w 12191999"/>
              <a:gd name="connsiteY1942" fmla="*/ 4379090 h 6862263"/>
              <a:gd name="connsiteX1943" fmla="*/ 11610584 w 12191999"/>
              <a:gd name="connsiteY1943" fmla="*/ 4381700 h 6862263"/>
              <a:gd name="connsiteX1944" fmla="*/ 11633010 w 12191999"/>
              <a:gd name="connsiteY1944" fmla="*/ 4391301 h 6862263"/>
              <a:gd name="connsiteX1945" fmla="*/ 11659302 w 12191999"/>
              <a:gd name="connsiteY1945" fmla="*/ 4399848 h 6862263"/>
              <a:gd name="connsiteX1946" fmla="*/ 11694066 w 12191999"/>
              <a:gd name="connsiteY1946" fmla="*/ 4403600 h 6862263"/>
              <a:gd name="connsiteX1947" fmla="*/ 11743325 w 12191999"/>
              <a:gd name="connsiteY1947" fmla="*/ 4406709 h 6862263"/>
              <a:gd name="connsiteX1948" fmla="*/ 11753216 w 12191999"/>
              <a:gd name="connsiteY1948" fmla="*/ 4409801 h 6862263"/>
              <a:gd name="connsiteX1949" fmla="*/ 11749101 w 12191999"/>
              <a:gd name="connsiteY1949" fmla="*/ 4411753 h 6862263"/>
              <a:gd name="connsiteX1950" fmla="*/ 11738476 w 12191999"/>
              <a:gd name="connsiteY1950" fmla="*/ 4411340 h 6862263"/>
              <a:gd name="connsiteX1951" fmla="*/ 11754144 w 12191999"/>
              <a:gd name="connsiteY1951" fmla="*/ 4419477 h 6862263"/>
              <a:gd name="connsiteX1952" fmla="*/ 11774660 w 12191999"/>
              <a:gd name="connsiteY1952" fmla="*/ 4422979 h 6862263"/>
              <a:gd name="connsiteX1953" fmla="*/ 11880862 w 12191999"/>
              <a:gd name="connsiteY1953" fmla="*/ 4440339 h 6862263"/>
              <a:gd name="connsiteX1954" fmla="*/ 11965079 w 12191999"/>
              <a:gd name="connsiteY1954" fmla="*/ 4459558 h 6862263"/>
              <a:gd name="connsiteX1955" fmla="*/ 11971345 w 12191999"/>
              <a:gd name="connsiteY1955" fmla="*/ 4462811 h 6862263"/>
              <a:gd name="connsiteX1956" fmla="*/ 11992353 w 12191999"/>
              <a:gd name="connsiteY1956" fmla="*/ 4464526 h 6862263"/>
              <a:gd name="connsiteX1957" fmla="*/ 12031230 w 12191999"/>
              <a:gd name="connsiteY1957" fmla="*/ 4466331 h 6862263"/>
              <a:gd name="connsiteX1958" fmla="*/ 12074415 w 12191999"/>
              <a:gd name="connsiteY1958" fmla="*/ 4478541 h 6862263"/>
              <a:gd name="connsiteX1959" fmla="*/ 12084060 w 12191999"/>
              <a:gd name="connsiteY1959" fmla="*/ 4482528 h 6862263"/>
              <a:gd name="connsiteX1960" fmla="*/ 12109266 w 12191999"/>
              <a:gd name="connsiteY1960" fmla="*/ 4489893 h 6862263"/>
              <a:gd name="connsiteX1961" fmla="*/ 12098463 w 12191999"/>
              <a:gd name="connsiteY1961" fmla="*/ 4491233 h 6862263"/>
              <a:gd name="connsiteX1962" fmla="*/ 12114620 w 12191999"/>
              <a:gd name="connsiteY1962" fmla="*/ 4497579 h 6862263"/>
              <a:gd name="connsiteX1963" fmla="*/ 12142139 w 12191999"/>
              <a:gd name="connsiteY1963" fmla="*/ 4501655 h 6862263"/>
              <a:gd name="connsiteX1964" fmla="*/ 12159032 w 12191999"/>
              <a:gd name="connsiteY1964" fmla="*/ 4505319 h 6862263"/>
              <a:gd name="connsiteX1965" fmla="*/ 12191862 w 12191999"/>
              <a:gd name="connsiteY1965" fmla="*/ 4514570 h 6862263"/>
              <a:gd name="connsiteX1966" fmla="*/ 12191999 w 12191999"/>
              <a:gd name="connsiteY1966" fmla="*/ 4514805 h 6862263"/>
              <a:gd name="connsiteX1967" fmla="*/ 12191851 w 12191999"/>
              <a:gd name="connsiteY1967" fmla="*/ 4523981 h 6862263"/>
              <a:gd name="connsiteX1968" fmla="*/ 12182630 w 12191999"/>
              <a:gd name="connsiteY1968" fmla="*/ 4523702 h 6862263"/>
              <a:gd name="connsiteX1969" fmla="*/ 12188406 w 12191999"/>
              <a:gd name="connsiteY1969" fmla="*/ 4528746 h 6862263"/>
              <a:gd name="connsiteX1970" fmla="*/ 12191107 w 12191999"/>
              <a:gd name="connsiteY1970" fmla="*/ 4529932 h 6862263"/>
              <a:gd name="connsiteX1971" fmla="*/ 12189378 w 12191999"/>
              <a:gd name="connsiteY1971" fmla="*/ 4531249 h 6862263"/>
              <a:gd name="connsiteX1972" fmla="*/ 12187671 w 12191999"/>
              <a:gd name="connsiteY1972" fmla="*/ 4531428 h 6862263"/>
              <a:gd name="connsiteX1973" fmla="*/ 12179610 w 12191999"/>
              <a:gd name="connsiteY1973" fmla="*/ 4531456 h 6862263"/>
              <a:gd name="connsiteX1974" fmla="*/ 12186047 w 12191999"/>
              <a:gd name="connsiteY1974" fmla="*/ 4533788 h 6862263"/>
              <a:gd name="connsiteX1975" fmla="*/ 12178842 w 12191999"/>
              <a:gd name="connsiteY1975" fmla="*/ 4539279 h 6862263"/>
              <a:gd name="connsiteX1976" fmla="*/ 12152633 w 12191999"/>
              <a:gd name="connsiteY1976" fmla="*/ 4545198 h 6862263"/>
              <a:gd name="connsiteX1977" fmla="*/ 12076873 w 12191999"/>
              <a:gd name="connsiteY1977" fmla="*/ 4543131 h 6862263"/>
              <a:gd name="connsiteX1978" fmla="*/ 11980507 w 12191999"/>
              <a:gd name="connsiteY1978" fmla="*/ 4507778 h 6862263"/>
              <a:gd name="connsiteX1979" fmla="*/ 11953099 w 12191999"/>
              <a:gd name="connsiteY1979" fmla="*/ 4510114 h 6862263"/>
              <a:gd name="connsiteX1980" fmla="*/ 11884575 w 12191999"/>
              <a:gd name="connsiteY1980" fmla="*/ 4515957 h 6862263"/>
              <a:gd name="connsiteX1981" fmla="*/ 11831951 w 12191999"/>
              <a:gd name="connsiteY1981" fmla="*/ 4501499 h 6862263"/>
              <a:gd name="connsiteX1982" fmla="*/ 11732867 w 12191999"/>
              <a:gd name="connsiteY1982" fmla="*/ 4507958 h 6862263"/>
              <a:gd name="connsiteX1983" fmla="*/ 11732867 w 12191999"/>
              <a:gd name="connsiteY1983" fmla="*/ 4509850 h 6862263"/>
              <a:gd name="connsiteX1984" fmla="*/ 11727321 w 12191999"/>
              <a:gd name="connsiteY1984" fmla="*/ 4519060 h 6862263"/>
              <a:gd name="connsiteX1985" fmla="*/ 11676253 w 12191999"/>
              <a:gd name="connsiteY1985" fmla="*/ 4522172 h 6862263"/>
              <a:gd name="connsiteX1986" fmla="*/ 11611742 w 12191999"/>
              <a:gd name="connsiteY1986" fmla="*/ 4543903 h 6862263"/>
              <a:gd name="connsiteX1987" fmla="*/ 11576146 w 12191999"/>
              <a:gd name="connsiteY1987" fmla="*/ 4561364 h 6862263"/>
              <a:gd name="connsiteX1988" fmla="*/ 11382521 w 12191999"/>
              <a:gd name="connsiteY1988" fmla="*/ 4559835 h 6862263"/>
              <a:gd name="connsiteX1989" fmla="*/ 11335763 w 12191999"/>
              <a:gd name="connsiteY1989" fmla="*/ 4539474 h 6862263"/>
              <a:gd name="connsiteX1990" fmla="*/ 11305596 w 12191999"/>
              <a:gd name="connsiteY1990" fmla="*/ 4532126 h 6862263"/>
              <a:gd name="connsiteX1991" fmla="*/ 11276364 w 12191999"/>
              <a:gd name="connsiteY1991" fmla="*/ 4561670 h 6862263"/>
              <a:gd name="connsiteX1992" fmla="*/ 11282209 w 12191999"/>
              <a:gd name="connsiteY1992" fmla="*/ 4578305 h 6862263"/>
              <a:gd name="connsiteX1993" fmla="*/ 11368838 w 12191999"/>
              <a:gd name="connsiteY1993" fmla="*/ 4611499 h 6862263"/>
              <a:gd name="connsiteX1994" fmla="*/ 11574348 w 12191999"/>
              <a:gd name="connsiteY1994" fmla="*/ 4667018 h 6862263"/>
              <a:gd name="connsiteX1995" fmla="*/ 11628107 w 12191999"/>
              <a:gd name="connsiteY1995" fmla="*/ 4648911 h 6862263"/>
              <a:gd name="connsiteX1996" fmla="*/ 11648362 w 12191999"/>
              <a:gd name="connsiteY1996" fmla="*/ 4630051 h 6862263"/>
              <a:gd name="connsiteX1997" fmla="*/ 11661616 w 12191999"/>
              <a:gd name="connsiteY1997" fmla="*/ 4649662 h 6862263"/>
              <a:gd name="connsiteX1998" fmla="*/ 11694280 w 12191999"/>
              <a:gd name="connsiteY1998" fmla="*/ 4680240 h 6862263"/>
              <a:gd name="connsiteX1999" fmla="*/ 11783318 w 12191999"/>
              <a:gd name="connsiteY1999" fmla="*/ 4669946 h 6862263"/>
              <a:gd name="connsiteX2000" fmla="*/ 11817345 w 12191999"/>
              <a:gd name="connsiteY2000" fmla="*/ 4666143 h 6862263"/>
              <a:gd name="connsiteX2001" fmla="*/ 11912430 w 12191999"/>
              <a:gd name="connsiteY2001" fmla="*/ 4693206 h 6862263"/>
              <a:gd name="connsiteX2002" fmla="*/ 11972328 w 12191999"/>
              <a:gd name="connsiteY2002" fmla="*/ 4779173 h 6862263"/>
              <a:gd name="connsiteX2003" fmla="*/ 11976807 w 12191999"/>
              <a:gd name="connsiteY2003" fmla="*/ 4830189 h 6862263"/>
              <a:gd name="connsiteX2004" fmla="*/ 11929731 w 12191999"/>
              <a:gd name="connsiteY2004" fmla="*/ 4835103 h 6862263"/>
              <a:gd name="connsiteX2005" fmla="*/ 11643522 w 12191999"/>
              <a:gd name="connsiteY2005" fmla="*/ 4829743 h 6862263"/>
              <a:gd name="connsiteX2006" fmla="*/ 11444260 w 12191999"/>
              <a:gd name="connsiteY2006" fmla="*/ 4832301 h 6862263"/>
              <a:gd name="connsiteX2007" fmla="*/ 11419211 w 12191999"/>
              <a:gd name="connsiteY2007" fmla="*/ 4825419 h 6862263"/>
              <a:gd name="connsiteX2008" fmla="*/ 11410803 w 12191999"/>
              <a:gd name="connsiteY2008" fmla="*/ 4810384 h 6862263"/>
              <a:gd name="connsiteX2009" fmla="*/ 11402912 w 12191999"/>
              <a:gd name="connsiteY2009" fmla="*/ 4808512 h 6862263"/>
              <a:gd name="connsiteX2010" fmla="*/ 11402661 w 12191999"/>
              <a:gd name="connsiteY2010" fmla="*/ 4812759 h 6862263"/>
              <a:gd name="connsiteX2011" fmla="*/ 11407366 w 12191999"/>
              <a:gd name="connsiteY2011" fmla="*/ 4866344 h 6862263"/>
              <a:gd name="connsiteX2012" fmla="*/ 11357919 w 12191999"/>
              <a:gd name="connsiteY2012" fmla="*/ 4871505 h 6862263"/>
              <a:gd name="connsiteX2013" fmla="*/ 11057296 w 12191999"/>
              <a:gd name="connsiteY2013" fmla="*/ 4865874 h 6862263"/>
              <a:gd name="connsiteX2014" fmla="*/ 10847998 w 12191999"/>
              <a:gd name="connsiteY2014" fmla="*/ 4868562 h 6862263"/>
              <a:gd name="connsiteX2015" fmla="*/ 10821687 w 12191999"/>
              <a:gd name="connsiteY2015" fmla="*/ 4861333 h 6862263"/>
              <a:gd name="connsiteX2016" fmla="*/ 10776299 w 12191999"/>
              <a:gd name="connsiteY2016" fmla="*/ 4854783 h 6862263"/>
              <a:gd name="connsiteX2017" fmla="*/ 10744828 w 12191999"/>
              <a:gd name="connsiteY2017" fmla="*/ 4868830 h 6862263"/>
              <a:gd name="connsiteX2018" fmla="*/ 10692964 w 12191999"/>
              <a:gd name="connsiteY2018" fmla="*/ 4863277 h 6862263"/>
              <a:gd name="connsiteX2019" fmla="*/ 10683905 w 12191999"/>
              <a:gd name="connsiteY2019" fmla="*/ 4863644 h 6862263"/>
              <a:gd name="connsiteX2020" fmla="*/ 10701972 w 12191999"/>
              <a:gd name="connsiteY2020" fmla="*/ 4867168 h 6862263"/>
              <a:gd name="connsiteX2021" fmla="*/ 10721410 w 12191999"/>
              <a:gd name="connsiteY2021" fmla="*/ 4870959 h 6862263"/>
              <a:gd name="connsiteX2022" fmla="*/ 10727948 w 12191999"/>
              <a:gd name="connsiteY2022" fmla="*/ 4871904 h 6862263"/>
              <a:gd name="connsiteX2023" fmla="*/ 10796419 w 12191999"/>
              <a:gd name="connsiteY2023" fmla="*/ 4882787 h 6862263"/>
              <a:gd name="connsiteX2024" fmla="*/ 10861621 w 12191999"/>
              <a:gd name="connsiteY2024" fmla="*/ 4893194 h 6862263"/>
              <a:gd name="connsiteX2025" fmla="*/ 10878734 w 12191999"/>
              <a:gd name="connsiteY2025" fmla="*/ 4895669 h 6862263"/>
              <a:gd name="connsiteX2026" fmla="*/ 10878820 w 12191999"/>
              <a:gd name="connsiteY2026" fmla="*/ 4895827 h 6862263"/>
              <a:gd name="connsiteX2027" fmla="*/ 10919150 w 12191999"/>
              <a:gd name="connsiteY2027" fmla="*/ 4904676 h 6862263"/>
              <a:gd name="connsiteX2028" fmla="*/ 10936358 w 12191999"/>
              <a:gd name="connsiteY2028" fmla="*/ 4904099 h 6862263"/>
              <a:gd name="connsiteX2029" fmla="*/ 10959180 w 12191999"/>
              <a:gd name="connsiteY2029" fmla="*/ 4907634 h 6862263"/>
              <a:gd name="connsiteX2030" fmla="*/ 10957232 w 12191999"/>
              <a:gd name="connsiteY2030" fmla="*/ 4913394 h 6862263"/>
              <a:gd name="connsiteX2031" fmla="*/ 10975679 w 12191999"/>
              <a:gd name="connsiteY2031" fmla="*/ 4929950 h 6862263"/>
              <a:gd name="connsiteX2032" fmla="*/ 10999161 w 12191999"/>
              <a:gd name="connsiteY2032" fmla="*/ 4950493 h 6862263"/>
              <a:gd name="connsiteX2033" fmla="*/ 11012413 w 12191999"/>
              <a:gd name="connsiteY2033" fmla="*/ 4970103 h 6862263"/>
              <a:gd name="connsiteX2034" fmla="*/ 11034962 w 12191999"/>
              <a:gd name="connsiteY2034" fmla="*/ 4953752 h 6862263"/>
              <a:gd name="connsiteX2035" fmla="*/ 11098950 w 12191999"/>
              <a:gd name="connsiteY2035" fmla="*/ 4936576 h 6862263"/>
              <a:gd name="connsiteX2036" fmla="*/ 11136526 w 12191999"/>
              <a:gd name="connsiteY2036" fmla="*/ 4946899 h 6862263"/>
              <a:gd name="connsiteX2037" fmla="*/ 11163790 w 12191999"/>
              <a:gd name="connsiteY2037" fmla="*/ 4939827 h 6862263"/>
              <a:gd name="connsiteX2038" fmla="*/ 11197787 w 12191999"/>
              <a:gd name="connsiteY2038" fmla="*/ 4944745 h 6862263"/>
              <a:gd name="connsiteX2039" fmla="*/ 11246469 w 12191999"/>
              <a:gd name="connsiteY2039" fmla="*/ 4953745 h 6862263"/>
              <a:gd name="connsiteX2040" fmla="*/ 11385484 w 12191999"/>
              <a:gd name="connsiteY2040" fmla="*/ 4973844 h 6862263"/>
              <a:gd name="connsiteX2041" fmla="*/ 11378886 w 12191999"/>
              <a:gd name="connsiteY2041" fmla="*/ 4996576 h 6862263"/>
              <a:gd name="connsiteX2042" fmla="*/ 11381386 w 12191999"/>
              <a:gd name="connsiteY2042" fmla="*/ 5019806 h 6862263"/>
              <a:gd name="connsiteX2043" fmla="*/ 11356746 w 12191999"/>
              <a:gd name="connsiteY2043" fmla="*/ 5054369 h 6862263"/>
              <a:gd name="connsiteX2044" fmla="*/ 11143914 w 12191999"/>
              <a:gd name="connsiteY2044" fmla="*/ 5062590 h 6862263"/>
              <a:gd name="connsiteX2045" fmla="*/ 11073244 w 12191999"/>
              <a:gd name="connsiteY2045" fmla="*/ 5092962 h 6862263"/>
              <a:gd name="connsiteX2046" fmla="*/ 11122502 w 12191999"/>
              <a:gd name="connsiteY2046" fmla="*/ 5136552 h 6862263"/>
              <a:gd name="connsiteX2047" fmla="*/ 11171964 w 12191999"/>
              <a:gd name="connsiteY2047" fmla="*/ 5200866 h 6862263"/>
              <a:gd name="connsiteX2048" fmla="*/ 11185630 w 12191999"/>
              <a:gd name="connsiteY2048" fmla="*/ 5261920 h 6862263"/>
              <a:gd name="connsiteX2049" fmla="*/ 11241866 w 12191999"/>
              <a:gd name="connsiteY2049" fmla="*/ 5379761 h 6862263"/>
              <a:gd name="connsiteX2050" fmla="*/ 11208769 w 12191999"/>
              <a:gd name="connsiteY2050" fmla="*/ 5420452 h 6862263"/>
              <a:gd name="connsiteX2051" fmla="*/ 11012326 w 12191999"/>
              <a:gd name="connsiteY2051" fmla="*/ 5420966 h 6862263"/>
              <a:gd name="connsiteX2052" fmla="*/ 10921628 w 12191999"/>
              <a:gd name="connsiteY2052" fmla="*/ 5378203 h 6862263"/>
              <a:gd name="connsiteX2053" fmla="*/ 10902215 w 12191999"/>
              <a:gd name="connsiteY2053" fmla="*/ 5367234 h 6862263"/>
              <a:gd name="connsiteX2054" fmla="*/ 10778422 w 12191999"/>
              <a:gd name="connsiteY2054" fmla="*/ 5365161 h 6862263"/>
              <a:gd name="connsiteX2055" fmla="*/ 10876941 w 12191999"/>
              <a:gd name="connsiteY2055" fmla="*/ 5452347 h 6862263"/>
              <a:gd name="connsiteX2056" fmla="*/ 10877145 w 12191999"/>
              <a:gd name="connsiteY2056" fmla="*/ 5473066 h 6862263"/>
              <a:gd name="connsiteX2057" fmla="*/ 10849278 w 12191999"/>
              <a:gd name="connsiteY2057" fmla="*/ 5468229 h 6862263"/>
              <a:gd name="connsiteX2058" fmla="*/ 10821202 w 12191999"/>
              <a:gd name="connsiteY2058" fmla="*/ 5442670 h 6862263"/>
              <a:gd name="connsiteX2059" fmla="*/ 10817863 w 12191999"/>
              <a:gd name="connsiteY2059" fmla="*/ 5449266 h 6862263"/>
              <a:gd name="connsiteX2060" fmla="*/ 10841957 w 12191999"/>
              <a:gd name="connsiteY2060" fmla="*/ 5531973 h 6862263"/>
              <a:gd name="connsiteX2061" fmla="*/ 10867530 w 12191999"/>
              <a:gd name="connsiteY2061" fmla="*/ 5534302 h 6862263"/>
              <a:gd name="connsiteX2062" fmla="*/ 10899262 w 12191999"/>
              <a:gd name="connsiteY2062" fmla="*/ 5527991 h 6862263"/>
              <a:gd name="connsiteX2063" fmla="*/ 10949250 w 12191999"/>
              <a:gd name="connsiteY2063" fmla="*/ 5587752 h 6862263"/>
              <a:gd name="connsiteX2064" fmla="*/ 10981186 w 12191999"/>
              <a:gd name="connsiteY2064" fmla="*/ 5602160 h 6862263"/>
              <a:gd name="connsiteX2065" fmla="*/ 11006761 w 12191999"/>
              <a:gd name="connsiteY2065" fmla="*/ 5604490 h 6862263"/>
              <a:gd name="connsiteX2066" fmla="*/ 11000281 w 12191999"/>
              <a:gd name="connsiteY2066" fmla="*/ 5638404 h 6862263"/>
              <a:gd name="connsiteX2067" fmla="*/ 10971366 w 12191999"/>
              <a:gd name="connsiteY2067" fmla="*/ 5642674 h 6862263"/>
              <a:gd name="connsiteX2068" fmla="*/ 10890580 w 12191999"/>
              <a:gd name="connsiteY2068" fmla="*/ 5626115 h 6862263"/>
              <a:gd name="connsiteX2069" fmla="*/ 11086070 w 12191999"/>
              <a:gd name="connsiteY2069" fmla="*/ 5701426 h 6862263"/>
              <a:gd name="connsiteX2070" fmla="*/ 11048288 w 12191999"/>
              <a:gd name="connsiteY2070" fmla="*/ 5670383 h 6862263"/>
              <a:gd name="connsiteX2071" fmla="*/ 11026900 w 12191999"/>
              <a:gd name="connsiteY2071" fmla="*/ 5631629 h 6862263"/>
              <a:gd name="connsiteX2072" fmla="*/ 11079091 w 12191999"/>
              <a:gd name="connsiteY2072" fmla="*/ 5627179 h 6862263"/>
              <a:gd name="connsiteX2073" fmla="*/ 11295128 w 12191999"/>
              <a:gd name="connsiteY2073" fmla="*/ 5771073 h 6862263"/>
              <a:gd name="connsiteX2074" fmla="*/ 11303564 w 12191999"/>
              <a:gd name="connsiteY2074" fmla="*/ 5877659 h 6862263"/>
              <a:gd name="connsiteX2075" fmla="*/ 11222459 w 12191999"/>
              <a:gd name="connsiteY2075" fmla="*/ 5886375 h 6862263"/>
              <a:gd name="connsiteX2076" fmla="*/ 11191246 w 12191999"/>
              <a:gd name="connsiteY2076" fmla="*/ 5888132 h 6862263"/>
              <a:gd name="connsiteX2077" fmla="*/ 11071318 w 12191999"/>
              <a:gd name="connsiteY2077" fmla="*/ 5874912 h 6862263"/>
              <a:gd name="connsiteX2078" fmla="*/ 10978642 w 12191999"/>
              <a:gd name="connsiteY2078" fmla="*/ 5804361 h 6862263"/>
              <a:gd name="connsiteX2079" fmla="*/ 10945657 w 12191999"/>
              <a:gd name="connsiteY2079" fmla="*/ 5799058 h 6862263"/>
              <a:gd name="connsiteX2080" fmla="*/ 10968618 w 12191999"/>
              <a:gd name="connsiteY2080" fmla="*/ 5824152 h 6862263"/>
              <a:gd name="connsiteX2081" fmla="*/ 10979573 w 12191999"/>
              <a:gd name="connsiteY2081" fmla="*/ 5841253 h 6862263"/>
              <a:gd name="connsiteX2082" fmla="*/ 10956298 w 12191999"/>
              <a:gd name="connsiteY2082" fmla="*/ 5841433 h 6862263"/>
              <a:gd name="connsiteX2083" fmla="*/ 10915085 w 12191999"/>
              <a:gd name="connsiteY2083" fmla="*/ 5750266 h 6862263"/>
              <a:gd name="connsiteX2084" fmla="*/ 10820205 w 12191999"/>
              <a:gd name="connsiteY2084" fmla="*/ 5743927 h 6862263"/>
              <a:gd name="connsiteX2085" fmla="*/ 10687230 w 12191999"/>
              <a:gd name="connsiteY2085" fmla="*/ 5731817 h 6862263"/>
              <a:gd name="connsiteX2086" fmla="*/ 10679294 w 12191999"/>
              <a:gd name="connsiteY2086" fmla="*/ 5733394 h 6862263"/>
              <a:gd name="connsiteX2087" fmla="*/ 10690344 w 12191999"/>
              <a:gd name="connsiteY2087" fmla="*/ 5817212 h 6862263"/>
              <a:gd name="connsiteX2088" fmla="*/ 10712572 w 12191999"/>
              <a:gd name="connsiteY2088" fmla="*/ 5826139 h 6862263"/>
              <a:gd name="connsiteX2089" fmla="*/ 10771427 w 12191999"/>
              <a:gd name="connsiteY2089" fmla="*/ 5921213 h 6862263"/>
              <a:gd name="connsiteX2090" fmla="*/ 10772674 w 12191999"/>
              <a:gd name="connsiteY2090" fmla="*/ 5932831 h 6862263"/>
              <a:gd name="connsiteX2091" fmla="*/ 10734148 w 12191999"/>
              <a:gd name="connsiteY2091" fmla="*/ 5998332 h 6862263"/>
              <a:gd name="connsiteX2092" fmla="*/ 10714417 w 12191999"/>
              <a:gd name="connsiteY2092" fmla="*/ 6012638 h 6862263"/>
              <a:gd name="connsiteX2093" fmla="*/ 10683412 w 12191999"/>
              <a:gd name="connsiteY2093" fmla="*/ 6035119 h 6862263"/>
              <a:gd name="connsiteX2094" fmla="*/ 10682403 w 12191999"/>
              <a:gd name="connsiteY2094" fmla="*/ 6035166 h 6862263"/>
              <a:gd name="connsiteX2095" fmla="*/ 10670776 w 12191999"/>
              <a:gd name="connsiteY2095" fmla="*/ 6032898 h 6862263"/>
              <a:gd name="connsiteX2096" fmla="*/ 10664530 w 12191999"/>
              <a:gd name="connsiteY2096" fmla="*/ 6030940 h 6862263"/>
              <a:gd name="connsiteX2097" fmla="*/ 10617688 w 12191999"/>
              <a:gd name="connsiteY2097" fmla="*/ 6016265 h 6862263"/>
              <a:gd name="connsiteX2098" fmla="*/ 10570846 w 12191999"/>
              <a:gd name="connsiteY2098" fmla="*/ 6001591 h 6862263"/>
              <a:gd name="connsiteX2099" fmla="*/ 10532418 w 12191999"/>
              <a:gd name="connsiteY2099" fmla="*/ 5990069 h 6862263"/>
              <a:gd name="connsiteX2100" fmla="*/ 10516993 w 12191999"/>
              <a:gd name="connsiteY2100" fmla="*/ 5990353 h 6862263"/>
              <a:gd name="connsiteX2101" fmla="*/ 10486421 w 12191999"/>
              <a:gd name="connsiteY2101" fmla="*/ 5981076 h 6862263"/>
              <a:gd name="connsiteX2102" fmla="*/ 10469093 w 12191999"/>
              <a:gd name="connsiteY2102" fmla="*/ 5971079 h 6862263"/>
              <a:gd name="connsiteX2103" fmla="*/ 10432787 w 12191999"/>
              <a:gd name="connsiteY2103" fmla="*/ 5960193 h 6862263"/>
              <a:gd name="connsiteX2104" fmla="*/ 10429992 w 12191999"/>
              <a:gd name="connsiteY2104" fmla="*/ 5958388 h 6862263"/>
              <a:gd name="connsiteX2105" fmla="*/ 10442809 w 12191999"/>
              <a:gd name="connsiteY2105" fmla="*/ 5961477 h 6862263"/>
              <a:gd name="connsiteX2106" fmla="*/ 10446259 w 12191999"/>
              <a:gd name="connsiteY2106" fmla="*/ 5961627 h 6862263"/>
              <a:gd name="connsiteX2107" fmla="*/ 10443790 w 12191999"/>
              <a:gd name="connsiteY2107" fmla="*/ 5958996 h 6862263"/>
              <a:gd name="connsiteX2108" fmla="*/ 10435076 w 12191999"/>
              <a:gd name="connsiteY2108" fmla="*/ 5954408 h 6862263"/>
              <a:gd name="connsiteX2109" fmla="*/ 10382640 w 12191999"/>
              <a:gd name="connsiteY2109" fmla="*/ 5936122 h 6862263"/>
              <a:gd name="connsiteX2110" fmla="*/ 10358964 w 12191999"/>
              <a:gd name="connsiteY2110" fmla="*/ 5928705 h 6862263"/>
              <a:gd name="connsiteX2111" fmla="*/ 10348176 w 12191999"/>
              <a:gd name="connsiteY2111" fmla="*/ 5933000 h 6862263"/>
              <a:gd name="connsiteX2112" fmla="*/ 10335459 w 12191999"/>
              <a:gd name="connsiteY2112" fmla="*/ 5928519 h 6862263"/>
              <a:gd name="connsiteX2113" fmla="*/ 10322738 w 12191999"/>
              <a:gd name="connsiteY2113" fmla="*/ 5917355 h 6862263"/>
              <a:gd name="connsiteX2114" fmla="*/ 10210888 w 12191999"/>
              <a:gd name="connsiteY2114" fmla="*/ 5882312 h 6862263"/>
              <a:gd name="connsiteX2115" fmla="*/ 10169129 w 12191999"/>
              <a:gd name="connsiteY2115" fmla="*/ 5863656 h 6862263"/>
              <a:gd name="connsiteX2116" fmla="*/ 10182603 w 12191999"/>
              <a:gd name="connsiteY2116" fmla="*/ 5865089 h 6862263"/>
              <a:gd name="connsiteX2117" fmla="*/ 10212522 w 12191999"/>
              <a:gd name="connsiteY2117" fmla="*/ 5878179 h 6862263"/>
              <a:gd name="connsiteX2118" fmla="*/ 10221563 w 12191999"/>
              <a:gd name="connsiteY2118" fmla="*/ 5881940 h 6862263"/>
              <a:gd name="connsiteX2119" fmla="*/ 10253117 w 12191999"/>
              <a:gd name="connsiteY2119" fmla="*/ 5890897 h 6862263"/>
              <a:gd name="connsiteX2120" fmla="*/ 10307188 w 12191999"/>
              <a:gd name="connsiteY2120" fmla="*/ 5905050 h 6862263"/>
              <a:gd name="connsiteX2121" fmla="*/ 10309231 w 12191999"/>
              <a:gd name="connsiteY2121" fmla="*/ 5905501 h 6862263"/>
              <a:gd name="connsiteX2122" fmla="*/ 10292033 w 12191999"/>
              <a:gd name="connsiteY2122" fmla="*/ 5890408 h 6862263"/>
              <a:gd name="connsiteX2123" fmla="*/ 10263654 w 12191999"/>
              <a:gd name="connsiteY2123" fmla="*/ 5882007 h 6862263"/>
              <a:gd name="connsiteX2124" fmla="*/ 10216773 w 12191999"/>
              <a:gd name="connsiteY2124" fmla="*/ 5867433 h 6862263"/>
              <a:gd name="connsiteX2125" fmla="*/ 10188012 w 12191999"/>
              <a:gd name="connsiteY2125" fmla="*/ 5860281 h 6862263"/>
              <a:gd name="connsiteX2126" fmla="*/ 10156786 w 12191999"/>
              <a:gd name="connsiteY2126" fmla="*/ 5850498 h 6862263"/>
              <a:gd name="connsiteX2127" fmla="*/ 10107148 w 12191999"/>
              <a:gd name="connsiteY2127" fmla="*/ 5834017 h 6862263"/>
              <a:gd name="connsiteX2128" fmla="*/ 10094656 w 12191999"/>
              <a:gd name="connsiteY2128" fmla="*/ 5830105 h 6862263"/>
              <a:gd name="connsiteX2129" fmla="*/ 10084961 w 12191999"/>
              <a:gd name="connsiteY2129" fmla="*/ 5827996 h 6862263"/>
              <a:gd name="connsiteX2130" fmla="*/ 10090224 w 12191999"/>
              <a:gd name="connsiteY2130" fmla="*/ 5832432 h 6862263"/>
              <a:gd name="connsiteX2131" fmla="*/ 10120145 w 12191999"/>
              <a:gd name="connsiteY2131" fmla="*/ 5845523 h 6862263"/>
              <a:gd name="connsiteX2132" fmla="*/ 10131656 w 12191999"/>
              <a:gd name="connsiteY2132" fmla="*/ 5851915 h 6862263"/>
              <a:gd name="connsiteX2133" fmla="*/ 10083506 w 12191999"/>
              <a:gd name="connsiteY2133" fmla="*/ 5840546 h 6862263"/>
              <a:gd name="connsiteX2134" fmla="*/ 10047846 w 12191999"/>
              <a:gd name="connsiteY2134" fmla="*/ 5833090 h 6862263"/>
              <a:gd name="connsiteX2135" fmla="*/ 10040294 w 12191999"/>
              <a:gd name="connsiteY2135" fmla="*/ 5834439 h 6862263"/>
              <a:gd name="connsiteX2136" fmla="*/ 10052457 w 12191999"/>
              <a:gd name="connsiteY2136" fmla="*/ 5839178 h 6862263"/>
              <a:gd name="connsiteX2137" fmla="*/ 10114914 w 12191999"/>
              <a:gd name="connsiteY2137" fmla="*/ 5858747 h 6862263"/>
              <a:gd name="connsiteX2138" fmla="*/ 10221272 w 12191999"/>
              <a:gd name="connsiteY2138" fmla="*/ 5900428 h 6862263"/>
              <a:gd name="connsiteX2139" fmla="*/ 10260886 w 12191999"/>
              <a:gd name="connsiteY2139" fmla="*/ 5915626 h 6862263"/>
              <a:gd name="connsiteX2140" fmla="*/ 10304932 w 12191999"/>
              <a:gd name="connsiteY2140" fmla="*/ 5928498 h 6862263"/>
              <a:gd name="connsiteX2141" fmla="*/ 10352756 w 12191999"/>
              <a:gd name="connsiteY2141" fmla="*/ 5940693 h 6862263"/>
              <a:gd name="connsiteX2142" fmla="*/ 10427050 w 12191999"/>
              <a:gd name="connsiteY2142" fmla="*/ 5965828 h 6862263"/>
              <a:gd name="connsiteX2143" fmla="*/ 10436418 w 12191999"/>
              <a:gd name="connsiteY2143" fmla="*/ 5968764 h 6862263"/>
              <a:gd name="connsiteX2144" fmla="*/ 10511693 w 12191999"/>
              <a:gd name="connsiteY2144" fmla="*/ 5991418 h 6862263"/>
              <a:gd name="connsiteX2145" fmla="*/ 10592886 w 12191999"/>
              <a:gd name="connsiteY2145" fmla="*/ 6016855 h 6862263"/>
              <a:gd name="connsiteX2146" fmla="*/ 10652954 w 12191999"/>
              <a:gd name="connsiteY2146" fmla="*/ 6036530 h 6862263"/>
              <a:gd name="connsiteX2147" fmla="*/ 10645742 w 12191999"/>
              <a:gd name="connsiteY2147" fmla="*/ 6036864 h 6862263"/>
              <a:gd name="connsiteX2148" fmla="*/ 10608465 w 12191999"/>
              <a:gd name="connsiteY2148" fmla="*/ 6035193 h 6862263"/>
              <a:gd name="connsiteX2149" fmla="*/ 10502748 w 12191999"/>
              <a:gd name="connsiteY2149" fmla="*/ 6017413 h 6862263"/>
              <a:gd name="connsiteX2150" fmla="*/ 10476576 w 12191999"/>
              <a:gd name="connsiteY2150" fmla="*/ 6009213 h 6862263"/>
              <a:gd name="connsiteX2151" fmla="*/ 10488697 w 12191999"/>
              <a:gd name="connsiteY2151" fmla="*/ 6015320 h 6862263"/>
              <a:gd name="connsiteX2152" fmla="*/ 10387905 w 12191999"/>
              <a:gd name="connsiteY2152" fmla="*/ 6001018 h 6862263"/>
              <a:gd name="connsiteX2153" fmla="*/ 10282568 w 12191999"/>
              <a:gd name="connsiteY2153" fmla="*/ 5982315 h 6862263"/>
              <a:gd name="connsiteX2154" fmla="*/ 10271190 w 12191999"/>
              <a:gd name="connsiteY2154" fmla="*/ 5978309 h 6862263"/>
              <a:gd name="connsiteX2155" fmla="*/ 10259025 w 12191999"/>
              <a:gd name="connsiteY2155" fmla="*/ 5973568 h 6862263"/>
              <a:gd name="connsiteX2156" fmla="*/ 10249657 w 12191999"/>
              <a:gd name="connsiteY2156" fmla="*/ 5970634 h 6862263"/>
              <a:gd name="connsiteX2157" fmla="*/ 10199366 w 12191999"/>
              <a:gd name="connsiteY2157" fmla="*/ 5955806 h 6862263"/>
              <a:gd name="connsiteX2158" fmla="*/ 10194936 w 12191999"/>
              <a:gd name="connsiteY2158" fmla="*/ 5958134 h 6862263"/>
              <a:gd name="connsiteX2159" fmla="*/ 10189344 w 12191999"/>
              <a:gd name="connsiteY2159" fmla="*/ 5954524 h 6862263"/>
              <a:gd name="connsiteX2160" fmla="*/ 10170607 w 12191999"/>
              <a:gd name="connsiteY2160" fmla="*/ 5948655 h 6862263"/>
              <a:gd name="connsiteX2161" fmla="*/ 10170733 w 12191999"/>
              <a:gd name="connsiteY2161" fmla="*/ 5950552 h 6862263"/>
              <a:gd name="connsiteX2162" fmla="*/ 10167782 w 12191999"/>
              <a:gd name="connsiteY2162" fmla="*/ 5950829 h 6862263"/>
              <a:gd name="connsiteX2163" fmla="*/ 10164756 w 12191999"/>
              <a:gd name="connsiteY2163" fmla="*/ 5950065 h 6862263"/>
              <a:gd name="connsiteX2164" fmla="*/ 10160585 w 12191999"/>
              <a:gd name="connsiteY2164" fmla="*/ 5947372 h 6862263"/>
              <a:gd name="connsiteX2165" fmla="*/ 10144970 w 12191999"/>
              <a:gd name="connsiteY2165" fmla="*/ 5942481 h 6862263"/>
              <a:gd name="connsiteX2166" fmla="*/ 10137744 w 12191999"/>
              <a:gd name="connsiteY2166" fmla="*/ 5943003 h 6862263"/>
              <a:gd name="connsiteX2167" fmla="*/ 10125580 w 12191999"/>
              <a:gd name="connsiteY2167" fmla="*/ 5938263 h 6862263"/>
              <a:gd name="connsiteX2168" fmla="*/ 10113137 w 12191999"/>
              <a:gd name="connsiteY2168" fmla="*/ 5934886 h 6862263"/>
              <a:gd name="connsiteX2169" fmla="*/ 10136190 w 12191999"/>
              <a:gd name="connsiteY2169" fmla="*/ 5950240 h 6862263"/>
              <a:gd name="connsiteX2170" fmla="*/ 10141278 w 12191999"/>
              <a:gd name="connsiteY2170" fmla="*/ 6012316 h 6862263"/>
              <a:gd name="connsiteX2171" fmla="*/ 10142588 w 12191999"/>
              <a:gd name="connsiteY2171" fmla="*/ 6024519 h 6862263"/>
              <a:gd name="connsiteX2172" fmla="*/ 10153115 w 12191999"/>
              <a:gd name="connsiteY2172" fmla="*/ 6051413 h 6862263"/>
              <a:gd name="connsiteX2173" fmla="*/ 10151081 w 12191999"/>
              <a:gd name="connsiteY2173" fmla="*/ 6066607 h 6862263"/>
              <a:gd name="connsiteX2174" fmla="*/ 10159606 w 12191999"/>
              <a:gd name="connsiteY2174" fmla="*/ 6068527 h 6862263"/>
              <a:gd name="connsiteX2175" fmla="*/ 10187765 w 12191999"/>
              <a:gd name="connsiteY2175" fmla="*/ 6073866 h 6862263"/>
              <a:gd name="connsiteX2176" fmla="*/ 10191765 w 12191999"/>
              <a:gd name="connsiteY2176" fmla="*/ 6074072 h 6862263"/>
              <a:gd name="connsiteX2177" fmla="*/ 10202419 w 12191999"/>
              <a:gd name="connsiteY2177" fmla="*/ 6083332 h 6862263"/>
              <a:gd name="connsiteX2178" fmla="*/ 10207626 w 12191999"/>
              <a:gd name="connsiteY2178" fmla="*/ 6150516 h 6862263"/>
              <a:gd name="connsiteX2179" fmla="*/ 10066807 w 12191999"/>
              <a:gd name="connsiteY2179" fmla="*/ 6206702 h 6862263"/>
              <a:gd name="connsiteX2180" fmla="*/ 9924440 w 12191999"/>
              <a:gd name="connsiteY2180" fmla="*/ 6163834 h 6862263"/>
              <a:gd name="connsiteX2181" fmla="*/ 9889161 w 12191999"/>
              <a:gd name="connsiteY2181" fmla="*/ 6156019 h 6862263"/>
              <a:gd name="connsiteX2182" fmla="*/ 9754615 w 12191999"/>
              <a:gd name="connsiteY2182" fmla="*/ 6157570 h 6862263"/>
              <a:gd name="connsiteX2183" fmla="*/ 9425305 w 12191999"/>
              <a:gd name="connsiteY2183" fmla="*/ 6099977 h 6862263"/>
              <a:gd name="connsiteX2184" fmla="*/ 9423011 w 12191999"/>
              <a:gd name="connsiteY2184" fmla="*/ 6097469 h 6862263"/>
              <a:gd name="connsiteX2185" fmla="*/ 9363517 w 12191999"/>
              <a:gd name="connsiteY2185" fmla="*/ 6112430 h 6862263"/>
              <a:gd name="connsiteX2186" fmla="*/ 9361195 w 12191999"/>
              <a:gd name="connsiteY2186" fmla="*/ 6119631 h 6862263"/>
              <a:gd name="connsiteX2187" fmla="*/ 9381302 w 12191999"/>
              <a:gd name="connsiteY2187" fmla="*/ 6124677 h 6862263"/>
              <a:gd name="connsiteX2188" fmla="*/ 9413760 w 12191999"/>
              <a:gd name="connsiteY2188" fmla="*/ 6135821 h 6862263"/>
              <a:gd name="connsiteX2189" fmla="*/ 9467119 w 12191999"/>
              <a:gd name="connsiteY2189" fmla="*/ 6159370 h 6862263"/>
              <a:gd name="connsiteX2190" fmla="*/ 9528220 w 12191999"/>
              <a:gd name="connsiteY2190" fmla="*/ 6172657 h 6862263"/>
              <a:gd name="connsiteX2191" fmla="*/ 9532421 w 12191999"/>
              <a:gd name="connsiteY2191" fmla="*/ 6172874 h 6862263"/>
              <a:gd name="connsiteX2192" fmla="*/ 9543612 w 12191999"/>
              <a:gd name="connsiteY2192" fmla="*/ 6182600 h 6862263"/>
              <a:gd name="connsiteX2193" fmla="*/ 9549081 w 12191999"/>
              <a:gd name="connsiteY2193" fmla="*/ 6253168 h 6862263"/>
              <a:gd name="connsiteX2194" fmla="*/ 9401170 w 12191999"/>
              <a:gd name="connsiteY2194" fmla="*/ 6312184 h 6862263"/>
              <a:gd name="connsiteX2195" fmla="*/ 9251632 w 12191999"/>
              <a:gd name="connsiteY2195" fmla="*/ 6267157 h 6862263"/>
              <a:gd name="connsiteX2196" fmla="*/ 9232612 w 12191999"/>
              <a:gd name="connsiteY2196" fmla="*/ 6258477 h 6862263"/>
              <a:gd name="connsiteX2197" fmla="*/ 9232143 w 12191999"/>
              <a:gd name="connsiteY2197" fmla="*/ 6258489 h 6862263"/>
              <a:gd name="connsiteX2198" fmla="*/ 9212089 w 12191999"/>
              <a:gd name="connsiteY2198" fmla="*/ 6277529 h 6862263"/>
              <a:gd name="connsiteX2199" fmla="*/ 9212748 w 12191999"/>
              <a:gd name="connsiteY2199" fmla="*/ 6308358 h 6862263"/>
              <a:gd name="connsiteX2200" fmla="*/ 9183720 w 12191999"/>
              <a:gd name="connsiteY2200" fmla="*/ 6358622 h 6862263"/>
              <a:gd name="connsiteX2201" fmla="*/ 8979436 w 12191999"/>
              <a:gd name="connsiteY2201" fmla="*/ 6427432 h 6862263"/>
              <a:gd name="connsiteX2202" fmla="*/ 8954388 w 12191999"/>
              <a:gd name="connsiteY2202" fmla="*/ 6420551 h 6862263"/>
              <a:gd name="connsiteX2203" fmla="*/ 9050949 w 12191999"/>
              <a:gd name="connsiteY2203" fmla="*/ 6367236 h 6862263"/>
              <a:gd name="connsiteX2204" fmla="*/ 9115892 w 12191999"/>
              <a:gd name="connsiteY2204" fmla="*/ 6274233 h 6862263"/>
              <a:gd name="connsiteX2205" fmla="*/ 9121286 w 12191999"/>
              <a:gd name="connsiteY2205" fmla="*/ 6269538 h 6862263"/>
              <a:gd name="connsiteX2206" fmla="*/ 9109071 w 12191999"/>
              <a:gd name="connsiteY2206" fmla="*/ 6267011 h 6862263"/>
              <a:gd name="connsiteX2207" fmla="*/ 9073254 w 12191999"/>
              <a:gd name="connsiteY2207" fmla="*/ 6260578 h 6862263"/>
              <a:gd name="connsiteX2208" fmla="*/ 8984595 w 12191999"/>
              <a:gd name="connsiteY2208" fmla="*/ 6253410 h 6862263"/>
              <a:gd name="connsiteX2209" fmla="*/ 8924873 w 12191999"/>
              <a:gd name="connsiteY2209" fmla="*/ 6247356 h 6862263"/>
              <a:gd name="connsiteX2210" fmla="*/ 8899510 w 12191999"/>
              <a:gd name="connsiteY2210" fmla="*/ 6268332 h 6862263"/>
              <a:gd name="connsiteX2211" fmla="*/ 8753989 w 12191999"/>
              <a:gd name="connsiteY2211" fmla="*/ 6365495 h 6862263"/>
              <a:gd name="connsiteX2212" fmla="*/ 8545839 w 12191999"/>
              <a:gd name="connsiteY2212" fmla="*/ 6445457 h 6862263"/>
              <a:gd name="connsiteX2213" fmla="*/ 8512282 w 12191999"/>
              <a:gd name="connsiteY2213" fmla="*/ 6459221 h 6862263"/>
              <a:gd name="connsiteX2214" fmla="*/ 8504916 w 12191999"/>
              <a:gd name="connsiteY2214" fmla="*/ 6455059 h 6862263"/>
              <a:gd name="connsiteX2215" fmla="*/ 8473606 w 12191999"/>
              <a:gd name="connsiteY2215" fmla="*/ 6471756 h 6862263"/>
              <a:gd name="connsiteX2216" fmla="*/ 8419831 w 12191999"/>
              <a:gd name="connsiteY2216" fmla="*/ 6488595 h 6862263"/>
              <a:gd name="connsiteX2217" fmla="*/ 8415888 w 12191999"/>
              <a:gd name="connsiteY2217" fmla="*/ 6491024 h 6862263"/>
              <a:gd name="connsiteX2218" fmla="*/ 8055847 w 12191999"/>
              <a:gd name="connsiteY2218" fmla="*/ 6617069 h 6862263"/>
              <a:gd name="connsiteX2219" fmla="*/ 8219329 w 12191999"/>
              <a:gd name="connsiteY2219" fmla="*/ 6498537 h 6862263"/>
              <a:gd name="connsiteX2220" fmla="*/ 8371014 w 12191999"/>
              <a:gd name="connsiteY2220" fmla="*/ 6392731 h 6862263"/>
              <a:gd name="connsiteX2221" fmla="*/ 8344190 w 12191999"/>
              <a:gd name="connsiteY2221" fmla="*/ 6378785 h 6862263"/>
              <a:gd name="connsiteX2222" fmla="*/ 8367261 w 12191999"/>
              <a:gd name="connsiteY2222" fmla="*/ 6357883 h 6862263"/>
              <a:gd name="connsiteX2223" fmla="*/ 8412564 w 12191999"/>
              <a:gd name="connsiteY2223" fmla="*/ 6345907 h 6862263"/>
              <a:gd name="connsiteX2224" fmla="*/ 8449999 w 12191999"/>
              <a:gd name="connsiteY2224" fmla="*/ 6320524 h 6862263"/>
              <a:gd name="connsiteX2225" fmla="*/ 8455653 w 12191999"/>
              <a:gd name="connsiteY2225" fmla="*/ 6303829 h 6862263"/>
              <a:gd name="connsiteX2226" fmla="*/ 8454778 w 12191999"/>
              <a:gd name="connsiteY2226" fmla="*/ 6302158 h 6862263"/>
              <a:gd name="connsiteX2227" fmla="*/ 8380380 w 12191999"/>
              <a:gd name="connsiteY2227" fmla="*/ 6328023 h 6862263"/>
              <a:gd name="connsiteX2228" fmla="*/ 8301297 w 12191999"/>
              <a:gd name="connsiteY2228" fmla="*/ 6347275 h 6862263"/>
              <a:gd name="connsiteX2229" fmla="*/ 8309337 w 12191999"/>
              <a:gd name="connsiteY2229" fmla="*/ 6327878 h 6862263"/>
              <a:gd name="connsiteX2230" fmla="*/ 8318589 w 12191999"/>
              <a:gd name="connsiteY2230" fmla="*/ 6323798 h 6862263"/>
              <a:gd name="connsiteX2231" fmla="*/ 8308274 w 12191999"/>
              <a:gd name="connsiteY2231" fmla="*/ 6323148 h 6862263"/>
              <a:gd name="connsiteX2232" fmla="*/ 8280836 w 12191999"/>
              <a:gd name="connsiteY2232" fmla="*/ 6322648 h 6862263"/>
              <a:gd name="connsiteX2233" fmla="*/ 8253543 w 12191999"/>
              <a:gd name="connsiteY2233" fmla="*/ 6325861 h 6862263"/>
              <a:gd name="connsiteX2234" fmla="*/ 8242121 w 12191999"/>
              <a:gd name="connsiteY2234" fmla="*/ 6330234 h 6862263"/>
              <a:gd name="connsiteX2235" fmla="*/ 8224202 w 12191999"/>
              <a:gd name="connsiteY2235" fmla="*/ 6348271 h 6862263"/>
              <a:gd name="connsiteX2236" fmla="*/ 8214326 w 12191999"/>
              <a:gd name="connsiteY2236" fmla="*/ 6352690 h 6862263"/>
              <a:gd name="connsiteX2237" fmla="*/ 8204444 w 12191999"/>
              <a:gd name="connsiteY2237" fmla="*/ 6352635 h 6862263"/>
              <a:gd name="connsiteX2238" fmla="*/ 8175083 w 12191999"/>
              <a:gd name="connsiteY2238" fmla="*/ 6376918 h 6862263"/>
              <a:gd name="connsiteX2239" fmla="*/ 8022232 w 12191999"/>
              <a:gd name="connsiteY2239" fmla="*/ 6478975 h 6862263"/>
              <a:gd name="connsiteX2240" fmla="*/ 7803599 w 12191999"/>
              <a:gd name="connsiteY2240" fmla="*/ 6562964 h 6862263"/>
              <a:gd name="connsiteX2241" fmla="*/ 7756564 w 12191999"/>
              <a:gd name="connsiteY2241" fmla="*/ 6570760 h 6862263"/>
              <a:gd name="connsiteX2242" fmla="*/ 7774111 w 12191999"/>
              <a:gd name="connsiteY2242" fmla="*/ 6536116 h 6862263"/>
              <a:gd name="connsiteX2243" fmla="*/ 7288928 w 12191999"/>
              <a:gd name="connsiteY2243" fmla="*/ 6743219 h 6862263"/>
              <a:gd name="connsiteX2244" fmla="*/ 7460644 w 12191999"/>
              <a:gd name="connsiteY2244" fmla="*/ 6618718 h 6862263"/>
              <a:gd name="connsiteX2245" fmla="*/ 7593612 w 12191999"/>
              <a:gd name="connsiteY2245" fmla="*/ 6528269 h 6862263"/>
              <a:gd name="connsiteX2246" fmla="*/ 7601889 w 12191999"/>
              <a:gd name="connsiteY2246" fmla="*/ 6521773 h 6862263"/>
              <a:gd name="connsiteX2247" fmla="*/ 7593362 w 12191999"/>
              <a:gd name="connsiteY2247" fmla="*/ 6523573 h 6862263"/>
              <a:gd name="connsiteX2248" fmla="*/ 7507572 w 12191999"/>
              <a:gd name="connsiteY2248" fmla="*/ 6552856 h 6862263"/>
              <a:gd name="connsiteX2249" fmla="*/ 7384145 w 12191999"/>
              <a:gd name="connsiteY2249" fmla="*/ 6578708 h 6862263"/>
              <a:gd name="connsiteX2250" fmla="*/ 7194722 w 12191999"/>
              <a:gd name="connsiteY2250" fmla="*/ 6571400 h 6862263"/>
              <a:gd name="connsiteX2251" fmla="*/ 7140649 w 12191999"/>
              <a:gd name="connsiteY2251" fmla="*/ 6574157 h 6862263"/>
              <a:gd name="connsiteX2252" fmla="*/ 7130042 w 12191999"/>
              <a:gd name="connsiteY2252" fmla="*/ 6571333 h 6862263"/>
              <a:gd name="connsiteX2253" fmla="*/ 7130042 w 12191999"/>
              <a:gd name="connsiteY2253" fmla="*/ 6556714 h 6862263"/>
              <a:gd name="connsiteX2254" fmla="*/ 7033910 w 12191999"/>
              <a:gd name="connsiteY2254" fmla="*/ 6581114 h 6862263"/>
              <a:gd name="connsiteX2255" fmla="*/ 6984460 w 12191999"/>
              <a:gd name="connsiteY2255" fmla="*/ 6590408 h 6862263"/>
              <a:gd name="connsiteX2256" fmla="*/ 6984460 w 12191999"/>
              <a:gd name="connsiteY2256" fmla="*/ 6666483 h 6862263"/>
              <a:gd name="connsiteX2257" fmla="*/ 6960694 w 12191999"/>
              <a:gd name="connsiteY2257" fmla="*/ 6662773 h 6862263"/>
              <a:gd name="connsiteX2258" fmla="*/ 6935636 w 12191999"/>
              <a:gd name="connsiteY2258" fmla="*/ 6660366 h 6862263"/>
              <a:gd name="connsiteX2259" fmla="*/ 6813683 w 12191999"/>
              <a:gd name="connsiteY2259" fmla="*/ 6646445 h 6862263"/>
              <a:gd name="connsiteX2260" fmla="*/ 6802423 w 12191999"/>
              <a:gd name="connsiteY2260" fmla="*/ 6645188 h 6862263"/>
              <a:gd name="connsiteX2261" fmla="*/ 6755900 w 12191999"/>
              <a:gd name="connsiteY2261" fmla="*/ 6656306 h 6862263"/>
              <a:gd name="connsiteX2262" fmla="*/ 6713040 w 12191999"/>
              <a:gd name="connsiteY2262" fmla="*/ 6675772 h 6862263"/>
              <a:gd name="connsiteX2263" fmla="*/ 6583397 w 12191999"/>
              <a:gd name="connsiteY2263" fmla="*/ 6702926 h 6862263"/>
              <a:gd name="connsiteX2264" fmla="*/ 6483265 w 12191999"/>
              <a:gd name="connsiteY2264" fmla="*/ 6693242 h 6862263"/>
              <a:gd name="connsiteX2265" fmla="*/ 6440082 w 12191999"/>
              <a:gd name="connsiteY2265" fmla="*/ 6691216 h 6862263"/>
              <a:gd name="connsiteX2266" fmla="*/ 6442455 w 12191999"/>
              <a:gd name="connsiteY2266" fmla="*/ 6692555 h 6862263"/>
              <a:gd name="connsiteX2267" fmla="*/ 6589691 w 12191999"/>
              <a:gd name="connsiteY2267" fmla="*/ 6763301 h 6862263"/>
              <a:gd name="connsiteX2268" fmla="*/ 6781186 w 12191999"/>
              <a:gd name="connsiteY2268" fmla="*/ 6862263 h 6862263"/>
              <a:gd name="connsiteX2269" fmla="*/ 6384397 w 12191999"/>
              <a:gd name="connsiteY2269" fmla="*/ 6784363 h 6862263"/>
              <a:gd name="connsiteX2270" fmla="*/ 6352015 w 12191999"/>
              <a:gd name="connsiteY2270" fmla="*/ 6770512 h 6862263"/>
              <a:gd name="connsiteX2271" fmla="*/ 6327474 w 12191999"/>
              <a:gd name="connsiteY2271" fmla="*/ 6777928 h 6862263"/>
              <a:gd name="connsiteX2272" fmla="*/ 6253546 w 12191999"/>
              <a:gd name="connsiteY2272" fmla="*/ 6774957 h 6862263"/>
              <a:gd name="connsiteX2273" fmla="*/ 6054399 w 12191999"/>
              <a:gd name="connsiteY2273" fmla="*/ 6776282 h 6862263"/>
              <a:gd name="connsiteX2274" fmla="*/ 5925943 w 12191999"/>
              <a:gd name="connsiteY2274" fmla="*/ 6745009 h 6862263"/>
              <a:gd name="connsiteX2275" fmla="*/ 5789226 w 12191999"/>
              <a:gd name="connsiteY2275" fmla="*/ 6699651 h 6862263"/>
              <a:gd name="connsiteX2276" fmla="*/ 5753316 w 12191999"/>
              <a:gd name="connsiteY2276" fmla="*/ 6685701 h 6862263"/>
              <a:gd name="connsiteX2277" fmla="*/ 5740917 w 12191999"/>
              <a:gd name="connsiteY2277" fmla="*/ 6689240 h 6862263"/>
              <a:gd name="connsiteX2278" fmla="*/ 5674467 w 12191999"/>
              <a:gd name="connsiteY2278" fmla="*/ 6699915 h 6862263"/>
              <a:gd name="connsiteX2279" fmla="*/ 5650971 w 12191999"/>
              <a:gd name="connsiteY2279" fmla="*/ 6697410 h 6862263"/>
              <a:gd name="connsiteX2280" fmla="*/ 5659731 w 12191999"/>
              <a:gd name="connsiteY2280" fmla="*/ 6706806 h 6862263"/>
              <a:gd name="connsiteX2281" fmla="*/ 5702728 w 12191999"/>
              <a:gd name="connsiteY2281" fmla="*/ 6749174 h 6862263"/>
              <a:gd name="connsiteX2282" fmla="*/ 5812752 w 12191999"/>
              <a:gd name="connsiteY2282" fmla="*/ 6790309 h 6862263"/>
              <a:gd name="connsiteX2283" fmla="*/ 5788037 w 12191999"/>
              <a:gd name="connsiteY2283" fmla="*/ 6801123 h 6862263"/>
              <a:gd name="connsiteX2284" fmla="*/ 5563403 w 12191999"/>
              <a:gd name="connsiteY2284" fmla="*/ 6759732 h 6862263"/>
              <a:gd name="connsiteX2285" fmla="*/ 5524002 w 12191999"/>
              <a:gd name="connsiteY2285" fmla="*/ 6711849 h 6862263"/>
              <a:gd name="connsiteX2286" fmla="*/ 5518988 w 12191999"/>
              <a:gd name="connsiteY2286" fmla="*/ 6679773 h 6862263"/>
              <a:gd name="connsiteX2287" fmla="*/ 5507189 w 12191999"/>
              <a:gd name="connsiteY2287" fmla="*/ 6671620 h 6862263"/>
              <a:gd name="connsiteX2288" fmla="*/ 5462911 w 12191999"/>
              <a:gd name="connsiteY2288" fmla="*/ 6670407 h 6862263"/>
              <a:gd name="connsiteX2289" fmla="*/ 5413996 w 12191999"/>
              <a:gd name="connsiteY2289" fmla="*/ 6662773 h 6862263"/>
              <a:gd name="connsiteX2290" fmla="*/ 5388938 w 12191999"/>
              <a:gd name="connsiteY2290" fmla="*/ 6660366 h 6862263"/>
              <a:gd name="connsiteX2291" fmla="*/ 5266985 w 12191999"/>
              <a:gd name="connsiteY2291" fmla="*/ 6646445 h 6862263"/>
              <a:gd name="connsiteX2292" fmla="*/ 5136578 w 12191999"/>
              <a:gd name="connsiteY2292" fmla="*/ 6620704 h 6862263"/>
              <a:gd name="connsiteX2293" fmla="*/ 5117861 w 12191999"/>
              <a:gd name="connsiteY2293" fmla="*/ 6627160 h 6862263"/>
              <a:gd name="connsiteX2294" fmla="*/ 5084353 w 12191999"/>
              <a:gd name="connsiteY2294" fmla="*/ 6612935 h 6862263"/>
              <a:gd name="connsiteX2295" fmla="*/ 5089479 w 12191999"/>
              <a:gd name="connsiteY2295" fmla="*/ 6598222 h 6862263"/>
              <a:gd name="connsiteX2296" fmla="*/ 4934018 w 12191999"/>
              <a:gd name="connsiteY2296" fmla="*/ 6634974 h 6862263"/>
              <a:gd name="connsiteX2297" fmla="*/ 4899777 w 12191999"/>
              <a:gd name="connsiteY2297" fmla="*/ 6646334 h 6862263"/>
              <a:gd name="connsiteX2298" fmla="*/ 4887993 w 12191999"/>
              <a:gd name="connsiteY2298" fmla="*/ 6650597 h 6862263"/>
              <a:gd name="connsiteX2299" fmla="*/ 4891333 w 12191999"/>
              <a:gd name="connsiteY2299" fmla="*/ 6657405 h 6862263"/>
              <a:gd name="connsiteX2300" fmla="*/ 4866085 w 12191999"/>
              <a:gd name="connsiteY2300" fmla="*/ 6675809 h 6862263"/>
              <a:gd name="connsiteX2301" fmla="*/ 5042992 w 12191999"/>
              <a:gd name="connsiteY2301" fmla="*/ 6763301 h 6862263"/>
              <a:gd name="connsiteX2302" fmla="*/ 5234487 w 12191999"/>
              <a:gd name="connsiteY2302" fmla="*/ 6862263 h 6862263"/>
              <a:gd name="connsiteX2303" fmla="*/ 4718869 w 12191999"/>
              <a:gd name="connsiteY2303" fmla="*/ 6725533 h 6862263"/>
              <a:gd name="connsiteX2304" fmla="*/ 4742296 w 12191999"/>
              <a:gd name="connsiteY2304" fmla="*/ 6757296 h 6862263"/>
              <a:gd name="connsiteX2305" fmla="*/ 4694472 w 12191999"/>
              <a:gd name="connsiteY2305" fmla="*/ 6756169 h 6862263"/>
              <a:gd name="connsiteX2306" fmla="*/ 4639267 w 12191999"/>
              <a:gd name="connsiteY2306" fmla="*/ 6736425 h 6862263"/>
              <a:gd name="connsiteX2307" fmla="*/ 4618374 w 12191999"/>
              <a:gd name="connsiteY2307" fmla="*/ 6731868 h 6862263"/>
              <a:gd name="connsiteX2308" fmla="*/ 4576727 w 12191999"/>
              <a:gd name="connsiteY2308" fmla="*/ 6736461 h 6862263"/>
              <a:gd name="connsiteX2309" fmla="*/ 4477702 w 12191999"/>
              <a:gd name="connsiteY2309" fmla="*/ 6714848 h 6862263"/>
              <a:gd name="connsiteX2310" fmla="*/ 4470548 w 12191999"/>
              <a:gd name="connsiteY2310" fmla="*/ 6704934 h 6862263"/>
              <a:gd name="connsiteX2311" fmla="*/ 4463763 w 12191999"/>
              <a:gd name="connsiteY2311" fmla="*/ 6703778 h 6862263"/>
              <a:gd name="connsiteX2312" fmla="*/ 4294848 w 12191999"/>
              <a:gd name="connsiteY2312" fmla="*/ 6624345 h 6862263"/>
              <a:gd name="connsiteX2313" fmla="*/ 4208846 w 12191999"/>
              <a:gd name="connsiteY2313" fmla="*/ 6584875 h 6862263"/>
              <a:gd name="connsiteX2314" fmla="*/ 4179269 w 12191999"/>
              <a:gd name="connsiteY2314" fmla="*/ 6585563 h 6862263"/>
              <a:gd name="connsiteX2315" fmla="*/ 4146217 w 12191999"/>
              <a:gd name="connsiteY2315" fmla="*/ 6595173 h 6862263"/>
              <a:gd name="connsiteX2316" fmla="*/ 4157662 w 12191999"/>
              <a:gd name="connsiteY2316" fmla="*/ 6587058 h 6862263"/>
              <a:gd name="connsiteX2317" fmla="*/ 4132026 w 12191999"/>
              <a:gd name="connsiteY2317" fmla="*/ 6599407 h 6862263"/>
              <a:gd name="connsiteX2318" fmla="*/ 4025645 w 12191999"/>
              <a:gd name="connsiteY2318" fmla="*/ 6633373 h 6862263"/>
              <a:gd name="connsiteX2319" fmla="*/ 4013855 w 12191999"/>
              <a:gd name="connsiteY2319" fmla="*/ 6635587 h 6862263"/>
              <a:gd name="connsiteX2320" fmla="*/ 4026636 w 12191999"/>
              <a:gd name="connsiteY2320" fmla="*/ 6642990 h 6862263"/>
              <a:gd name="connsiteX2321" fmla="*/ 4071474 w 12191999"/>
              <a:gd name="connsiteY2321" fmla="*/ 6662231 h 6862263"/>
              <a:gd name="connsiteX2322" fmla="*/ 4156030 w 12191999"/>
              <a:gd name="connsiteY2322" fmla="*/ 6749174 h 6862263"/>
              <a:gd name="connsiteX2323" fmla="*/ 4266052 w 12191999"/>
              <a:gd name="connsiteY2323" fmla="*/ 6790309 h 6862263"/>
              <a:gd name="connsiteX2324" fmla="*/ 4241338 w 12191999"/>
              <a:gd name="connsiteY2324" fmla="*/ 6801123 h 6862263"/>
              <a:gd name="connsiteX2325" fmla="*/ 4016705 w 12191999"/>
              <a:gd name="connsiteY2325" fmla="*/ 6759732 h 6862263"/>
              <a:gd name="connsiteX2326" fmla="*/ 3977304 w 12191999"/>
              <a:gd name="connsiteY2326" fmla="*/ 6711849 h 6862263"/>
              <a:gd name="connsiteX2327" fmla="*/ 3938435 w 12191999"/>
              <a:gd name="connsiteY2327" fmla="*/ 6656379 h 6862263"/>
              <a:gd name="connsiteX2328" fmla="*/ 3901583 w 12191999"/>
              <a:gd name="connsiteY2328" fmla="*/ 6645198 h 6862263"/>
              <a:gd name="connsiteX2329" fmla="*/ 3880906 w 12191999"/>
              <a:gd name="connsiteY2329" fmla="*/ 6632057 h 6862263"/>
              <a:gd name="connsiteX2330" fmla="*/ 3874963 w 12191999"/>
              <a:gd name="connsiteY2330" fmla="*/ 6612097 h 6862263"/>
              <a:gd name="connsiteX2331" fmla="*/ 3855825 w 12191999"/>
              <a:gd name="connsiteY2331" fmla="*/ 6609989 h 6862263"/>
              <a:gd name="connsiteX2332" fmla="*/ 3836890 w 12191999"/>
              <a:gd name="connsiteY2332" fmla="*/ 6598728 h 6862263"/>
              <a:gd name="connsiteX2333" fmla="*/ 3832500 w 12191999"/>
              <a:gd name="connsiteY2333" fmla="*/ 6584927 h 6862263"/>
              <a:gd name="connsiteX2334" fmla="*/ 3821202 w 12191999"/>
              <a:gd name="connsiteY2334" fmla="*/ 6584001 h 6862263"/>
              <a:gd name="connsiteX2335" fmla="*/ 3795301 w 12191999"/>
              <a:gd name="connsiteY2335" fmla="*/ 6550958 h 6862263"/>
              <a:gd name="connsiteX2336" fmla="*/ 3720210 w 12191999"/>
              <a:gd name="connsiteY2336" fmla="*/ 6523948 h 6862263"/>
              <a:gd name="connsiteX2337" fmla="*/ 3718292 w 12191999"/>
              <a:gd name="connsiteY2337" fmla="*/ 6526886 h 6862263"/>
              <a:gd name="connsiteX2338" fmla="*/ 3387321 w 12191999"/>
              <a:gd name="connsiteY2338" fmla="*/ 6634974 h 6862263"/>
              <a:gd name="connsiteX2339" fmla="*/ 3319586 w 12191999"/>
              <a:gd name="connsiteY2339" fmla="*/ 6658449 h 6862263"/>
              <a:gd name="connsiteX2340" fmla="*/ 3300236 w 12191999"/>
              <a:gd name="connsiteY2340" fmla="*/ 6661197 h 6862263"/>
              <a:gd name="connsiteX2341" fmla="*/ 3178712 w 12191999"/>
              <a:gd name="connsiteY2341" fmla="*/ 6689927 h 6862263"/>
              <a:gd name="connsiteX2342" fmla="*/ 3147294 w 12191999"/>
              <a:gd name="connsiteY2342" fmla="*/ 6711925 h 6862263"/>
              <a:gd name="connsiteX2343" fmla="*/ 3072541 w 12191999"/>
              <a:gd name="connsiteY2343" fmla="*/ 6731772 h 6862263"/>
              <a:gd name="connsiteX2344" fmla="*/ 2987355 w 12191999"/>
              <a:gd name="connsiteY2344" fmla="*/ 6738857 h 6862263"/>
              <a:gd name="connsiteX2345" fmla="*/ 2967664 w 12191999"/>
              <a:gd name="connsiteY2345" fmla="*/ 6733556 h 6862263"/>
              <a:gd name="connsiteX2346" fmla="*/ 2910589 w 12191999"/>
              <a:gd name="connsiteY2346" fmla="*/ 6773520 h 6862263"/>
              <a:gd name="connsiteX2347" fmla="*/ 2835835 w 12191999"/>
              <a:gd name="connsiteY2347" fmla="*/ 6793367 h 6862263"/>
              <a:gd name="connsiteX2348" fmla="*/ 2679372 w 12191999"/>
              <a:gd name="connsiteY2348" fmla="*/ 6755754 h 6862263"/>
              <a:gd name="connsiteX2349" fmla="*/ 2672356 w 12191999"/>
              <a:gd name="connsiteY2349" fmla="*/ 6685296 h 6862263"/>
              <a:gd name="connsiteX2350" fmla="*/ 2681699 w 12191999"/>
              <a:gd name="connsiteY2350" fmla="*/ 6674124 h 6862263"/>
              <a:gd name="connsiteX2351" fmla="*/ 2685808 w 12191999"/>
              <a:gd name="connsiteY2351" fmla="*/ 6673326 h 6862263"/>
              <a:gd name="connsiteX2352" fmla="*/ 2743817 w 12191999"/>
              <a:gd name="connsiteY2352" fmla="*/ 6651662 h 6862263"/>
              <a:gd name="connsiteX2353" fmla="*/ 2792372 w 12191999"/>
              <a:gd name="connsiteY2353" fmla="*/ 6620947 h 6862263"/>
              <a:gd name="connsiteX2354" fmla="*/ 2822467 w 12191999"/>
              <a:gd name="connsiteY2354" fmla="*/ 6605404 h 6862263"/>
              <a:gd name="connsiteX2355" fmla="*/ 2866766 w 12191999"/>
              <a:gd name="connsiteY2355" fmla="*/ 6587206 h 6862263"/>
              <a:gd name="connsiteX2356" fmla="*/ 2891233 w 12191999"/>
              <a:gd name="connsiteY2356" fmla="*/ 6575417 h 6862263"/>
              <a:gd name="connsiteX2357" fmla="*/ 2902978 w 12191999"/>
              <a:gd name="connsiteY2357" fmla="*/ 6568715 h 6862263"/>
              <a:gd name="connsiteX2358" fmla="*/ 2935640 w 12191999"/>
              <a:gd name="connsiteY2358" fmla="*/ 6550891 h 6862263"/>
              <a:gd name="connsiteX2359" fmla="*/ 2947382 w 12191999"/>
              <a:gd name="connsiteY2359" fmla="*/ 6544187 h 6862263"/>
              <a:gd name="connsiteX2360" fmla="*/ 2972665 w 12191999"/>
              <a:gd name="connsiteY2360" fmla="*/ 6514219 h 6862263"/>
              <a:gd name="connsiteX2361" fmla="*/ 2994291 w 12191999"/>
              <a:gd name="connsiteY2361" fmla="*/ 6491246 h 6862263"/>
              <a:gd name="connsiteX2362" fmla="*/ 3009692 w 12191999"/>
              <a:gd name="connsiteY2362" fmla="*/ 6477550 h 6862263"/>
              <a:gd name="connsiteX2363" fmla="*/ 3017990 w 12191999"/>
              <a:gd name="connsiteY2363" fmla="*/ 6465180 h 6862263"/>
              <a:gd name="connsiteX2364" fmla="*/ 3017006 w 12191999"/>
              <a:gd name="connsiteY2364" fmla="*/ 6463561 h 6862263"/>
              <a:gd name="connsiteX2365" fmla="*/ 2966207 w 12191999"/>
              <a:gd name="connsiteY2365" fmla="*/ 6477568 h 6862263"/>
              <a:gd name="connsiteX2366" fmla="*/ 2807155 w 12191999"/>
              <a:gd name="connsiteY2366" fmla="*/ 6554182 h 6862263"/>
              <a:gd name="connsiteX2367" fmla="*/ 2800137 w 12191999"/>
              <a:gd name="connsiteY2367" fmla="*/ 6558086 h 6862263"/>
              <a:gd name="connsiteX2368" fmla="*/ 2794079 w 12191999"/>
              <a:gd name="connsiteY2368" fmla="*/ 6558449 h 6862263"/>
              <a:gd name="connsiteX2369" fmla="*/ 2795321 w 12191999"/>
              <a:gd name="connsiteY2369" fmla="*/ 6557376 h 6862263"/>
              <a:gd name="connsiteX2370" fmla="*/ 2798293 w 12191999"/>
              <a:gd name="connsiteY2370" fmla="*/ 6555053 h 6862263"/>
              <a:gd name="connsiteX2371" fmla="*/ 2805681 w 12191999"/>
              <a:gd name="connsiteY2371" fmla="*/ 6551756 h 6862263"/>
              <a:gd name="connsiteX2372" fmla="*/ 2840907 w 12191999"/>
              <a:gd name="connsiteY2372" fmla="*/ 6531647 h 6862263"/>
              <a:gd name="connsiteX2373" fmla="*/ 2883645 w 12191999"/>
              <a:gd name="connsiteY2373" fmla="*/ 6501119 h 6862263"/>
              <a:gd name="connsiteX2374" fmla="*/ 2919991 w 12191999"/>
              <a:gd name="connsiteY2374" fmla="*/ 6481186 h 6862263"/>
              <a:gd name="connsiteX2375" fmla="*/ 2917396 w 12191999"/>
              <a:gd name="connsiteY2375" fmla="*/ 6481307 h 6862263"/>
              <a:gd name="connsiteX2376" fmla="*/ 2917176 w 12191999"/>
              <a:gd name="connsiteY2376" fmla="*/ 6479319 h 6862263"/>
              <a:gd name="connsiteX2377" fmla="*/ 2898824 w 12191999"/>
              <a:gd name="connsiteY2377" fmla="*/ 6488160 h 6862263"/>
              <a:gd name="connsiteX2378" fmla="*/ 2893690 w 12191999"/>
              <a:gd name="connsiteY2378" fmla="*/ 6492725 h 6862263"/>
              <a:gd name="connsiteX2379" fmla="*/ 2888663 w 12191999"/>
              <a:gd name="connsiteY2379" fmla="*/ 6490962 h 6862263"/>
              <a:gd name="connsiteX2380" fmla="*/ 2839232 w 12191999"/>
              <a:gd name="connsiteY2380" fmla="*/ 6513725 h 6862263"/>
              <a:gd name="connsiteX2381" fmla="*/ 2830053 w 12191999"/>
              <a:gd name="connsiteY2381" fmla="*/ 6518144 h 6862263"/>
              <a:gd name="connsiteX2382" fmla="*/ 2818313 w 12191999"/>
              <a:gd name="connsiteY2382" fmla="*/ 6524850 h 6862263"/>
              <a:gd name="connsiteX2383" fmla="*/ 2807251 w 12191999"/>
              <a:gd name="connsiteY2383" fmla="*/ 6530674 h 6862263"/>
              <a:gd name="connsiteX2384" fmla="*/ 2701431 w 12191999"/>
              <a:gd name="connsiteY2384" fmla="*/ 6565541 h 6862263"/>
              <a:gd name="connsiteX2385" fmla="*/ 2599519 w 12191999"/>
              <a:gd name="connsiteY2385" fmla="*/ 6595173 h 6862263"/>
              <a:gd name="connsiteX2386" fmla="*/ 2610963 w 12191999"/>
              <a:gd name="connsiteY2386" fmla="*/ 6587058 h 6862263"/>
              <a:gd name="connsiteX2387" fmla="*/ 2585328 w 12191999"/>
              <a:gd name="connsiteY2387" fmla="*/ 6599407 h 6862263"/>
              <a:gd name="connsiteX2388" fmla="*/ 2478946 w 12191999"/>
              <a:gd name="connsiteY2388" fmla="*/ 6633373 h 6862263"/>
              <a:gd name="connsiteX2389" fmla="*/ 2440586 w 12191999"/>
              <a:gd name="connsiteY2389" fmla="*/ 6640577 h 6862263"/>
              <a:gd name="connsiteX2390" fmla="*/ 2433042 w 12191999"/>
              <a:gd name="connsiteY2390" fmla="*/ 6641289 h 6862263"/>
              <a:gd name="connsiteX2391" fmla="*/ 2456868 w 12191999"/>
              <a:gd name="connsiteY2391" fmla="*/ 6629421 h 6862263"/>
              <a:gd name="connsiteX2392" fmla="*/ 2362811 w 12191999"/>
              <a:gd name="connsiteY2392" fmla="*/ 6656768 h 6862263"/>
              <a:gd name="connsiteX2393" fmla="*/ 2374258 w 12191999"/>
              <a:gd name="connsiteY2393" fmla="*/ 6648653 h 6862263"/>
              <a:gd name="connsiteX2394" fmla="*/ 2348621 w 12191999"/>
              <a:gd name="connsiteY2394" fmla="*/ 6661003 h 6862263"/>
              <a:gd name="connsiteX2395" fmla="*/ 2242242 w 12191999"/>
              <a:gd name="connsiteY2395" fmla="*/ 6694968 h 6862263"/>
              <a:gd name="connsiteX2396" fmla="*/ 2203880 w 12191999"/>
              <a:gd name="connsiteY2396" fmla="*/ 6702172 h 6862263"/>
              <a:gd name="connsiteX2397" fmla="*/ 2196337 w 12191999"/>
              <a:gd name="connsiteY2397" fmla="*/ 6702884 h 6862263"/>
              <a:gd name="connsiteX2398" fmla="*/ 2255012 w 12191999"/>
              <a:gd name="connsiteY2398" fmla="*/ 6673655 h 6862263"/>
              <a:gd name="connsiteX2399" fmla="*/ 2334541 w 12191999"/>
              <a:gd name="connsiteY2399" fmla="*/ 6635348 h 6862263"/>
              <a:gd name="connsiteX2400" fmla="*/ 2362248 w 12191999"/>
              <a:gd name="connsiteY2400" fmla="*/ 6622394 h 6862263"/>
              <a:gd name="connsiteX2401" fmla="*/ 2357156 w 12191999"/>
              <a:gd name="connsiteY2401" fmla="*/ 6616303 h 6862263"/>
              <a:gd name="connsiteX2402" fmla="*/ 2275056 w 12191999"/>
              <a:gd name="connsiteY2402" fmla="*/ 6654584 h 6862263"/>
              <a:gd name="connsiteX2403" fmla="*/ 2229176 w 12191999"/>
              <a:gd name="connsiteY2403" fmla="*/ 6676684 h 6862263"/>
              <a:gd name="connsiteX2404" fmla="*/ 2183296 w 12191999"/>
              <a:gd name="connsiteY2404" fmla="*/ 6698785 h 6862263"/>
              <a:gd name="connsiteX2405" fmla="*/ 2177177 w 12191999"/>
              <a:gd name="connsiteY2405" fmla="*/ 6701732 h 6862263"/>
              <a:gd name="connsiteX2406" fmla="*/ 2165534 w 12191999"/>
              <a:gd name="connsiteY2406" fmla="*/ 6705792 h 6862263"/>
              <a:gd name="connsiteX2407" fmla="*/ 2164479 w 12191999"/>
              <a:gd name="connsiteY2407" fmla="*/ 6705891 h 6862263"/>
              <a:gd name="connsiteX2408" fmla="*/ 2128162 w 12191999"/>
              <a:gd name="connsiteY2408" fmla="*/ 6687122 h 6862263"/>
              <a:gd name="connsiteX2409" fmla="*/ 2105048 w 12191999"/>
              <a:gd name="connsiteY2409" fmla="*/ 6675177 h 6862263"/>
              <a:gd name="connsiteX2410" fmla="*/ 2052976 w 12191999"/>
              <a:gd name="connsiteY2410" fmla="*/ 6612884 h 6862263"/>
              <a:gd name="connsiteX2411" fmla="*/ 2052125 w 12191999"/>
              <a:gd name="connsiteY2411" fmla="*/ 6600649 h 6862263"/>
              <a:gd name="connsiteX2412" fmla="*/ 2095608 w 12191999"/>
              <a:gd name="connsiteY2412" fmla="*/ 6493383 h 6862263"/>
              <a:gd name="connsiteX2413" fmla="*/ 2117017 w 12191999"/>
              <a:gd name="connsiteY2413" fmla="*/ 6480860 h 6862263"/>
              <a:gd name="connsiteX2414" fmla="*/ 2112991 w 12191999"/>
              <a:gd name="connsiteY2414" fmla="*/ 6392286 h 6862263"/>
              <a:gd name="connsiteX2415" fmla="*/ 2110262 w 12191999"/>
              <a:gd name="connsiteY2415" fmla="*/ 6391158 h 6862263"/>
              <a:gd name="connsiteX2416" fmla="*/ 2121341 w 12191999"/>
              <a:gd name="connsiteY2416" fmla="*/ 6436280 h 6862263"/>
              <a:gd name="connsiteX2417" fmla="*/ 2082304 w 12191999"/>
              <a:gd name="connsiteY2417" fmla="*/ 6483432 h 6862263"/>
              <a:gd name="connsiteX2418" fmla="*/ 2058127 w 12191999"/>
              <a:gd name="connsiteY2418" fmla="*/ 6486664 h 6862263"/>
              <a:gd name="connsiteX2419" fmla="*/ 2066332 w 12191999"/>
              <a:gd name="connsiteY2419" fmla="*/ 6467315 h 6862263"/>
              <a:gd name="connsiteX2420" fmla="*/ 2085515 w 12191999"/>
              <a:gd name="connsiteY2420" fmla="*/ 6437911 h 6862263"/>
              <a:gd name="connsiteX2421" fmla="*/ 2052276 w 12191999"/>
              <a:gd name="connsiteY2421" fmla="*/ 6448254 h 6862263"/>
              <a:gd name="connsiteX2422" fmla="*/ 1969175 w 12191999"/>
              <a:gd name="connsiteY2422" fmla="*/ 6535046 h 6862263"/>
              <a:gd name="connsiteX2423" fmla="*/ 1847208 w 12191999"/>
              <a:gd name="connsiteY2423" fmla="*/ 6566368 h 6862263"/>
              <a:gd name="connsiteX2424" fmla="*/ 1814505 w 12191999"/>
              <a:gd name="connsiteY2424" fmla="*/ 6569126 h 6862263"/>
              <a:gd name="connsiteX2425" fmla="*/ 1772068 w 12191999"/>
              <a:gd name="connsiteY2425" fmla="*/ 6582577 h 6862263"/>
              <a:gd name="connsiteX2426" fmla="*/ 1752238 w 12191999"/>
              <a:gd name="connsiteY2426" fmla="*/ 6577730 h 6862263"/>
              <a:gd name="connsiteX2427" fmla="*/ 1732469 w 12191999"/>
              <a:gd name="connsiteY2427" fmla="*/ 6596641 h 6862263"/>
              <a:gd name="connsiteX2428" fmla="*/ 1610502 w 12191999"/>
              <a:gd name="connsiteY2428" fmla="*/ 6627963 h 6862263"/>
              <a:gd name="connsiteX2429" fmla="*/ 1577799 w 12191999"/>
              <a:gd name="connsiteY2429" fmla="*/ 6630721 h 6862263"/>
              <a:gd name="connsiteX2430" fmla="*/ 1492050 w 12191999"/>
              <a:gd name="connsiteY2430" fmla="*/ 6633586 h 6862263"/>
              <a:gd name="connsiteX2431" fmla="*/ 1481105 w 12191999"/>
              <a:gd name="connsiteY2431" fmla="*/ 6521779 h 6862263"/>
              <a:gd name="connsiteX2432" fmla="*/ 1678624 w 12191999"/>
              <a:gd name="connsiteY2432" fmla="*/ 6340793 h 6862263"/>
              <a:gd name="connsiteX2433" fmla="*/ 1733588 w 12191999"/>
              <a:gd name="connsiteY2433" fmla="*/ 6337745 h 6862263"/>
              <a:gd name="connsiteX2434" fmla="*/ 1718561 w 12191999"/>
              <a:gd name="connsiteY2434" fmla="*/ 6381089 h 6862263"/>
              <a:gd name="connsiteX2435" fmla="*/ 1685105 w 12191999"/>
              <a:gd name="connsiteY2435" fmla="*/ 6418839 h 6862263"/>
              <a:gd name="connsiteX2436" fmla="*/ 1873980 w 12191999"/>
              <a:gd name="connsiteY2436" fmla="*/ 6312016 h 6862263"/>
              <a:gd name="connsiteX2437" fmla="*/ 1793238 w 12191999"/>
              <a:gd name="connsiteY2437" fmla="*/ 6341053 h 6862263"/>
              <a:gd name="connsiteX2438" fmla="*/ 1762452 w 12191999"/>
              <a:gd name="connsiteY2438" fmla="*/ 6340870 h 6862263"/>
              <a:gd name="connsiteX2439" fmla="*/ 1749463 w 12191999"/>
              <a:gd name="connsiteY2439" fmla="*/ 6306639 h 6862263"/>
              <a:gd name="connsiteX2440" fmla="*/ 1775562 w 12191999"/>
              <a:gd name="connsiteY2440" fmla="*/ 6300466 h 6862263"/>
              <a:gd name="connsiteX2441" fmla="*/ 1806031 w 12191999"/>
              <a:gd name="connsiteY2441" fmla="*/ 6280832 h 6862263"/>
              <a:gd name="connsiteX2442" fmla="*/ 1846840 w 12191999"/>
              <a:gd name="connsiteY2442" fmla="*/ 6211499 h 6862263"/>
              <a:gd name="connsiteX2443" fmla="*/ 1880927 w 12191999"/>
              <a:gd name="connsiteY2443" fmla="*/ 6213387 h 6862263"/>
              <a:gd name="connsiteX2444" fmla="*/ 1907024 w 12191999"/>
              <a:gd name="connsiteY2444" fmla="*/ 6207217 h 6862263"/>
              <a:gd name="connsiteX2445" fmla="*/ 1916734 w 12191999"/>
              <a:gd name="connsiteY2445" fmla="*/ 6117883 h 6862263"/>
              <a:gd name="connsiteX2446" fmla="*/ 1912050 w 12191999"/>
              <a:gd name="connsiteY2446" fmla="*/ 6111531 h 6862263"/>
              <a:gd name="connsiteX2447" fmla="*/ 1887649 w 12191999"/>
              <a:gd name="connsiteY2447" fmla="*/ 6142165 h 6862263"/>
              <a:gd name="connsiteX2448" fmla="*/ 1859634 w 12191999"/>
              <a:gd name="connsiteY2448" fmla="*/ 6151276 h 6862263"/>
              <a:gd name="connsiteX2449" fmla="*/ 1856017 w 12191999"/>
              <a:gd name="connsiteY2449" fmla="*/ 6129749 h 6862263"/>
              <a:gd name="connsiteX2450" fmla="*/ 1893190 w 12191999"/>
              <a:gd name="connsiteY2450" fmla="*/ 6078685 h 6862263"/>
              <a:gd name="connsiteX2451" fmla="*/ 1900316 w 12191999"/>
              <a:gd name="connsiteY2451" fmla="*/ 6071337 h 6862263"/>
              <a:gd name="connsiteX2452" fmla="*/ 1897140 w 12191999"/>
              <a:gd name="connsiteY2452" fmla="*/ 6072427 h 6862263"/>
              <a:gd name="connsiteX2453" fmla="*/ 1794274 w 12191999"/>
              <a:gd name="connsiteY2453" fmla="*/ 6074676 h 6862263"/>
              <a:gd name="connsiteX2454" fmla="*/ 1785788 w 12191999"/>
              <a:gd name="connsiteY2454" fmla="*/ 6076171 h 6862263"/>
              <a:gd name="connsiteX2455" fmla="*/ 1781439 w 12191999"/>
              <a:gd name="connsiteY2455" fmla="*/ 6083346 h 6862263"/>
              <a:gd name="connsiteX2456" fmla="*/ 1709773 w 12191999"/>
              <a:gd name="connsiteY2456" fmla="*/ 6117073 h 6862263"/>
              <a:gd name="connsiteX2457" fmla="*/ 1505895 w 12191999"/>
              <a:gd name="connsiteY2457" fmla="*/ 6145379 h 6862263"/>
              <a:gd name="connsiteX2458" fmla="*/ 1464040 w 12191999"/>
              <a:gd name="connsiteY2458" fmla="*/ 6108024 h 6862263"/>
              <a:gd name="connsiteX2459" fmla="*/ 1500601 w 12191999"/>
              <a:gd name="connsiteY2459" fmla="*/ 5977525 h 6862263"/>
              <a:gd name="connsiteX2460" fmla="*/ 1503494 w 12191999"/>
              <a:gd name="connsiteY2460" fmla="*/ 5912184 h 6862263"/>
              <a:gd name="connsiteX2461" fmla="*/ 1542918 w 12191999"/>
              <a:gd name="connsiteY2461" fmla="*/ 5838204 h 6862263"/>
              <a:gd name="connsiteX2462" fmla="*/ 1585962 w 12191999"/>
              <a:gd name="connsiteY2462" fmla="*/ 5785755 h 6862263"/>
              <a:gd name="connsiteX2463" fmla="*/ 1507038 w 12191999"/>
              <a:gd name="connsiteY2463" fmla="*/ 5764622 h 6862263"/>
              <a:gd name="connsiteX2464" fmla="*/ 1284732 w 12191999"/>
              <a:gd name="connsiteY2464" fmla="*/ 5787337 h 6862263"/>
              <a:gd name="connsiteX2465" fmla="*/ 1252785 w 12191999"/>
              <a:gd name="connsiteY2465" fmla="*/ 5755101 h 6862263"/>
              <a:gd name="connsiteX2466" fmla="*/ 1251085 w 12191999"/>
              <a:gd name="connsiteY2466" fmla="*/ 5730634 h 6862263"/>
              <a:gd name="connsiteX2467" fmla="*/ 1240042 w 12191999"/>
              <a:gd name="connsiteY2467" fmla="*/ 5708022 h 6862263"/>
              <a:gd name="connsiteX2468" fmla="*/ 1380535 w 12191999"/>
              <a:gd name="connsiteY2468" fmla="*/ 5666765 h 6862263"/>
              <a:gd name="connsiteX2469" fmla="*/ 1429373 w 12191999"/>
              <a:gd name="connsiteY2469" fmla="*/ 5650280 h 6862263"/>
              <a:gd name="connsiteX2470" fmla="*/ 1463731 w 12191999"/>
              <a:gd name="connsiteY2470" fmla="*/ 5640191 h 6862263"/>
              <a:gd name="connsiteX2471" fmla="*/ 1488490 w 12191999"/>
              <a:gd name="connsiteY2471" fmla="*/ 5642979 h 6862263"/>
              <a:gd name="connsiteX2472" fmla="*/ 1524975 w 12191999"/>
              <a:gd name="connsiteY2472" fmla="*/ 5632265 h 6862263"/>
              <a:gd name="connsiteX2473" fmla="*/ 1530394 w 12191999"/>
              <a:gd name="connsiteY2473" fmla="*/ 5627299 h 6862263"/>
              <a:gd name="connsiteX2474" fmla="*/ 1566572 w 12191999"/>
              <a:gd name="connsiteY2474" fmla="*/ 5611595 h 6862263"/>
              <a:gd name="connsiteX2475" fmla="*/ 1578713 w 12191999"/>
              <a:gd name="connsiteY2475" fmla="*/ 5616484 h 6862263"/>
              <a:gd name="connsiteX2476" fmla="*/ 1617241 w 12191999"/>
              <a:gd name="connsiteY2476" fmla="*/ 5605169 h 6862263"/>
              <a:gd name="connsiteX2477" fmla="*/ 1666079 w 12191999"/>
              <a:gd name="connsiteY2477" fmla="*/ 5588685 h 6862263"/>
              <a:gd name="connsiteX2478" fmla="*/ 1675263 w 12191999"/>
              <a:gd name="connsiteY2478" fmla="*/ 5585988 h 6862263"/>
              <a:gd name="connsiteX2479" fmla="*/ 1673125 w 12191999"/>
              <a:gd name="connsiteY2479" fmla="*/ 5582443 h 6862263"/>
              <a:gd name="connsiteX2480" fmla="*/ 1670039 w 12191999"/>
              <a:gd name="connsiteY2480" fmla="*/ 5576756 h 6862263"/>
              <a:gd name="connsiteX2481" fmla="*/ 1693059 w 12191999"/>
              <a:gd name="connsiteY2481" fmla="*/ 5569736 h 6862263"/>
              <a:gd name="connsiteX2482" fmla="*/ 1711018 w 12191999"/>
              <a:gd name="connsiteY2482" fmla="*/ 5567810 h 6862263"/>
              <a:gd name="connsiteX2483" fmla="*/ 1751219 w 12191999"/>
              <a:gd name="connsiteY2483" fmla="*/ 5552712 h 6862263"/>
              <a:gd name="connsiteX2484" fmla="*/ 1751279 w 12191999"/>
              <a:gd name="connsiteY2484" fmla="*/ 5552536 h 6862263"/>
              <a:gd name="connsiteX2485" fmla="*/ 1768576 w 12191999"/>
              <a:gd name="connsiteY2485" fmla="*/ 5547455 h 6862263"/>
              <a:gd name="connsiteX2486" fmla="*/ 1834292 w 12191999"/>
              <a:gd name="connsiteY2486" fmla="*/ 5527085 h 6862263"/>
              <a:gd name="connsiteX2487" fmla="*/ 1903310 w 12191999"/>
              <a:gd name="connsiteY2487" fmla="*/ 5505745 h 6862263"/>
              <a:gd name="connsiteX2488" fmla="*/ 1909917 w 12191999"/>
              <a:gd name="connsiteY2488" fmla="*/ 5503806 h 6862263"/>
              <a:gd name="connsiteX2489" fmla="*/ 1929382 w 12191999"/>
              <a:gd name="connsiteY2489" fmla="*/ 5497018 h 6862263"/>
              <a:gd name="connsiteX2490" fmla="*/ 1968309 w 12191999"/>
              <a:gd name="connsiteY2490" fmla="*/ 5483445 h 6862263"/>
              <a:gd name="connsiteX2491" fmla="*/ 1984470 w 12191999"/>
              <a:gd name="connsiteY2491" fmla="*/ 5477627 h 6862263"/>
              <a:gd name="connsiteX2492" fmla="*/ 2007593 w 12191999"/>
              <a:gd name="connsiteY2492" fmla="*/ 5470837 h 6862263"/>
              <a:gd name="connsiteX2493" fmla="*/ 2030006 w 12191999"/>
              <a:gd name="connsiteY2493" fmla="*/ 5462114 h 6862263"/>
              <a:gd name="connsiteX2494" fmla="*/ 2043936 w 12191999"/>
              <a:gd name="connsiteY2494" fmla="*/ 5460164 h 6862263"/>
              <a:gd name="connsiteX2495" fmla="*/ 2049468 w 12191999"/>
              <a:gd name="connsiteY2495" fmla="*/ 5455325 h 6862263"/>
              <a:gd name="connsiteX2496" fmla="*/ 2056077 w 12191999"/>
              <a:gd name="connsiteY2496" fmla="*/ 5453385 h 6862263"/>
              <a:gd name="connsiteX2497" fmla="*/ 2108221 w 12191999"/>
              <a:gd name="connsiteY2497" fmla="*/ 5435930 h 6862263"/>
              <a:gd name="connsiteX2498" fmla="*/ 2147148 w 12191999"/>
              <a:gd name="connsiteY2498" fmla="*/ 5422356 h 6862263"/>
              <a:gd name="connsiteX2499" fmla="*/ 2186793 w 12191999"/>
              <a:gd name="connsiteY2499" fmla="*/ 5410714 h 6862263"/>
              <a:gd name="connsiteX2500" fmla="*/ 2199291 w 12191999"/>
              <a:gd name="connsiteY2500" fmla="*/ 5404901 h 6862263"/>
              <a:gd name="connsiteX2501" fmla="*/ 2215094 w 12191999"/>
              <a:gd name="connsiteY2501" fmla="*/ 5398117 h 6862263"/>
              <a:gd name="connsiteX2502" fmla="*/ 2251792 w 12191999"/>
              <a:gd name="connsiteY2502" fmla="*/ 5388413 h 6862263"/>
              <a:gd name="connsiteX2503" fmla="*/ 2266521 w 12191999"/>
              <a:gd name="connsiteY2503" fmla="*/ 5378732 h 6862263"/>
              <a:gd name="connsiteX2504" fmla="*/ 2276873 w 12191999"/>
              <a:gd name="connsiteY2504" fmla="*/ 5367120 h 6862263"/>
              <a:gd name="connsiteX2505" fmla="*/ 2312498 w 12191999"/>
              <a:gd name="connsiteY2505" fmla="*/ 5354516 h 6862263"/>
              <a:gd name="connsiteX2506" fmla="*/ 2355443 w 12191999"/>
              <a:gd name="connsiteY2506" fmla="*/ 5341905 h 6862263"/>
              <a:gd name="connsiteX2507" fmla="*/ 2395088 w 12191999"/>
              <a:gd name="connsiteY2507" fmla="*/ 5330262 h 6862263"/>
              <a:gd name="connsiteX2508" fmla="*/ 2410175 w 12191999"/>
              <a:gd name="connsiteY2508" fmla="*/ 5321547 h 6862263"/>
              <a:gd name="connsiteX2509" fmla="*/ 2414245 w 12191999"/>
              <a:gd name="connsiteY2509" fmla="*/ 5316467 h 6862263"/>
              <a:gd name="connsiteX2510" fmla="*/ 2401778 w 12191999"/>
              <a:gd name="connsiteY2510" fmla="*/ 5318657 h 6862263"/>
              <a:gd name="connsiteX2511" fmla="*/ 2385261 w 12191999"/>
              <a:gd name="connsiteY2511" fmla="*/ 5323507 h 6862263"/>
              <a:gd name="connsiteX2512" fmla="*/ 2367667 w 12191999"/>
              <a:gd name="connsiteY2512" fmla="*/ 5325460 h 6862263"/>
              <a:gd name="connsiteX2513" fmla="*/ 2346057 w 12191999"/>
              <a:gd name="connsiteY2513" fmla="*/ 5326450 h 6862263"/>
              <a:gd name="connsiteX2514" fmla="*/ 2315252 w 12191999"/>
              <a:gd name="connsiteY2514" fmla="*/ 5332282 h 6862263"/>
              <a:gd name="connsiteX2515" fmla="*/ 2285516 w 12191999"/>
              <a:gd name="connsiteY2515" fmla="*/ 5341015 h 6862263"/>
              <a:gd name="connsiteX2516" fmla="*/ 2239622 w 12191999"/>
              <a:gd name="connsiteY2516" fmla="*/ 5355561 h 6862263"/>
              <a:gd name="connsiteX2517" fmla="*/ 2232660 w 12191999"/>
              <a:gd name="connsiteY2517" fmla="*/ 5356536 h 6862263"/>
              <a:gd name="connsiteX2518" fmla="*/ 2234889 w 12191999"/>
              <a:gd name="connsiteY2518" fmla="*/ 5352668 h 6862263"/>
              <a:gd name="connsiteX2519" fmla="*/ 2253996 w 12191999"/>
              <a:gd name="connsiteY2519" fmla="*/ 5344914 h 6862263"/>
              <a:gd name="connsiteX2520" fmla="*/ 2258098 w 12191999"/>
              <a:gd name="connsiteY2520" fmla="*/ 5336211 h 6862263"/>
              <a:gd name="connsiteX2521" fmla="*/ 2224703 w 12191999"/>
              <a:gd name="connsiteY2521" fmla="*/ 5344946 h 6862263"/>
              <a:gd name="connsiteX2522" fmla="*/ 2237562 w 12191999"/>
              <a:gd name="connsiteY2522" fmla="*/ 5340100 h 6862263"/>
              <a:gd name="connsiteX2523" fmla="*/ 2267294 w 12191999"/>
              <a:gd name="connsiteY2523" fmla="*/ 5331367 h 6862263"/>
              <a:gd name="connsiteX2524" fmla="*/ 2295953 w 12191999"/>
              <a:gd name="connsiteY2524" fmla="*/ 5319739 h 6862263"/>
              <a:gd name="connsiteX2525" fmla="*/ 2300413 w 12191999"/>
              <a:gd name="connsiteY2525" fmla="*/ 5311999 h 6862263"/>
              <a:gd name="connsiteX2526" fmla="*/ 2282821 w 12191999"/>
              <a:gd name="connsiteY2526" fmla="*/ 5313952 h 6862263"/>
              <a:gd name="connsiteX2527" fmla="*/ 2256749 w 12191999"/>
              <a:gd name="connsiteY2527" fmla="*/ 5322681 h 6862263"/>
              <a:gd name="connsiteX2528" fmla="*/ 2201305 w 12191999"/>
              <a:gd name="connsiteY2528" fmla="*/ 5341105 h 6862263"/>
              <a:gd name="connsiteX2529" fmla="*/ 2194337 w 12191999"/>
              <a:gd name="connsiteY2529" fmla="*/ 5342079 h 6862263"/>
              <a:gd name="connsiteX2530" fmla="*/ 2147372 w 12191999"/>
              <a:gd name="connsiteY2530" fmla="*/ 5353730 h 6862263"/>
              <a:gd name="connsiteX2531" fmla="*/ 2077278 w 12191999"/>
              <a:gd name="connsiteY2531" fmla="*/ 5372170 h 6862263"/>
              <a:gd name="connsiteX2532" fmla="*/ 2073974 w 12191999"/>
              <a:gd name="connsiteY2532" fmla="*/ 5373141 h 6862263"/>
              <a:gd name="connsiteX2533" fmla="*/ 2073617 w 12191999"/>
              <a:gd name="connsiteY2533" fmla="*/ 5372174 h 6862263"/>
              <a:gd name="connsiteX2534" fmla="*/ 2076204 w 12191999"/>
              <a:gd name="connsiteY2534" fmla="*/ 5369273 h 6862263"/>
              <a:gd name="connsiteX2535" fmla="*/ 2086114 w 12191999"/>
              <a:gd name="connsiteY2535" fmla="*/ 5366362 h 6862263"/>
              <a:gd name="connsiteX2536" fmla="*/ 2145579 w 12191999"/>
              <a:gd name="connsiteY2536" fmla="*/ 5348897 h 6862263"/>
              <a:gd name="connsiteX2537" fmla="*/ 2154778 w 12191999"/>
              <a:gd name="connsiteY2537" fmla="*/ 5344055 h 6862263"/>
              <a:gd name="connsiteX2538" fmla="*/ 2156290 w 12191999"/>
              <a:gd name="connsiteY2538" fmla="*/ 5341886 h 6862263"/>
              <a:gd name="connsiteX2539" fmla="*/ 2147096 w 12191999"/>
              <a:gd name="connsiteY2539" fmla="*/ 5344586 h 6862263"/>
              <a:gd name="connsiteX2540" fmla="*/ 2089859 w 12191999"/>
              <a:gd name="connsiteY2540" fmla="*/ 5358181 h 6862263"/>
              <a:gd name="connsiteX2541" fmla="*/ 2077358 w 12191999"/>
              <a:gd name="connsiteY2541" fmla="*/ 5363994 h 6862263"/>
              <a:gd name="connsiteX2542" fmla="*/ 2056820 w 12191999"/>
              <a:gd name="connsiteY2542" fmla="*/ 5367881 h 6862263"/>
              <a:gd name="connsiteX2543" fmla="*/ 1941195 w 12191999"/>
              <a:gd name="connsiteY2543" fmla="*/ 5401837 h 6862263"/>
              <a:gd name="connsiteX2544" fmla="*/ 1841911 w 12191999"/>
              <a:gd name="connsiteY2544" fmla="*/ 5430051 h 6862263"/>
              <a:gd name="connsiteX2545" fmla="*/ 1836789 w 12191999"/>
              <a:gd name="connsiteY2545" fmla="*/ 5430947 h 6862263"/>
              <a:gd name="connsiteX2546" fmla="*/ 1770946 w 12191999"/>
              <a:gd name="connsiteY2546" fmla="*/ 5443916 h 6862263"/>
              <a:gd name="connsiteX2547" fmla="*/ 1704489 w 12191999"/>
              <a:gd name="connsiteY2547" fmla="*/ 5463432 h 6862263"/>
              <a:gd name="connsiteX2548" fmla="*/ 1605205 w 12191999"/>
              <a:gd name="connsiteY2548" fmla="*/ 5491646 h 6862263"/>
              <a:gd name="connsiteX2549" fmla="*/ 1600083 w 12191999"/>
              <a:gd name="connsiteY2549" fmla="*/ 5492543 h 6862263"/>
              <a:gd name="connsiteX2550" fmla="*/ 1459263 w 12191999"/>
              <a:gd name="connsiteY2550" fmla="*/ 5519773 h 6862263"/>
              <a:gd name="connsiteX2551" fmla="*/ 1254849 w 12191999"/>
              <a:gd name="connsiteY2551" fmla="*/ 5555664 h 6862263"/>
              <a:gd name="connsiteX2552" fmla="*/ 1221297 w 12191999"/>
              <a:gd name="connsiteY2552" fmla="*/ 5546189 h 6862263"/>
              <a:gd name="connsiteX2553" fmla="*/ 1177622 w 12191999"/>
              <a:gd name="connsiteY2553" fmla="*/ 5559001 h 6862263"/>
              <a:gd name="connsiteX2554" fmla="*/ 1152910 w 12191999"/>
              <a:gd name="connsiteY2554" fmla="*/ 5569817 h 6862263"/>
              <a:gd name="connsiteX2555" fmla="*/ 945727 w 12191999"/>
              <a:gd name="connsiteY2555" fmla="*/ 5596417 h 6862263"/>
              <a:gd name="connsiteX2556" fmla="*/ 649814 w 12191999"/>
              <a:gd name="connsiteY2556" fmla="*/ 5643993 h 6862263"/>
              <a:gd name="connsiteX2557" fmla="*/ 600072 w 12191999"/>
              <a:gd name="connsiteY2557" fmla="*/ 5645807 h 6862263"/>
              <a:gd name="connsiteX2558" fmla="*/ 595288 w 12191999"/>
              <a:gd name="connsiteY2558" fmla="*/ 5592226 h 6862263"/>
              <a:gd name="connsiteX2559" fmla="*/ 590144 w 12191999"/>
              <a:gd name="connsiteY2559" fmla="*/ 5570716 h 6862263"/>
              <a:gd name="connsiteX2560" fmla="*/ 590144 w 12191999"/>
              <a:gd name="connsiteY2560" fmla="*/ 5560291 h 6862263"/>
              <a:gd name="connsiteX2561" fmla="*/ 595725 w 12191999"/>
              <a:gd name="connsiteY2561" fmla="*/ 5537412 h 6862263"/>
              <a:gd name="connsiteX2562" fmla="*/ 641537 w 12191999"/>
              <a:gd name="connsiteY2562" fmla="*/ 5494252 h 6862263"/>
              <a:gd name="connsiteX2563" fmla="*/ 735175 w 12191999"/>
              <a:gd name="connsiteY2563" fmla="*/ 5452220 h 6862263"/>
              <a:gd name="connsiteX2564" fmla="*/ 771177 w 12191999"/>
              <a:gd name="connsiteY2564" fmla="*/ 5451171 h 6862263"/>
              <a:gd name="connsiteX2565" fmla="*/ 818430 w 12191999"/>
              <a:gd name="connsiteY2565" fmla="*/ 5457408 h 6862263"/>
              <a:gd name="connsiteX2566" fmla="*/ 849939 w 12191999"/>
              <a:gd name="connsiteY2566" fmla="*/ 5451624 h 6862263"/>
              <a:gd name="connsiteX2567" fmla="*/ 850614 w 12191999"/>
              <a:gd name="connsiteY2567" fmla="*/ 5450691 h 6862263"/>
              <a:gd name="connsiteX2568" fmla="*/ 878243 w 12191999"/>
              <a:gd name="connsiteY2568" fmla="*/ 5432657 h 6862263"/>
              <a:gd name="connsiteX2569" fmla="*/ 897108 w 12191999"/>
              <a:gd name="connsiteY2569" fmla="*/ 5427969 h 6862263"/>
              <a:gd name="connsiteX2570" fmla="*/ 897251 w 12191999"/>
              <a:gd name="connsiteY2570" fmla="*/ 5427621 h 6862263"/>
              <a:gd name="connsiteX2571" fmla="*/ 893680 w 12191999"/>
              <a:gd name="connsiteY2571" fmla="*/ 5412262 h 6862263"/>
              <a:gd name="connsiteX2572" fmla="*/ 903804 w 12191999"/>
              <a:gd name="connsiteY2572" fmla="*/ 5389974 h 6862263"/>
              <a:gd name="connsiteX2573" fmla="*/ 928299 w 12191999"/>
              <a:gd name="connsiteY2573" fmla="*/ 5406563 h 6862263"/>
              <a:gd name="connsiteX2574" fmla="*/ 935849 w 12191999"/>
              <a:gd name="connsiteY2574" fmla="*/ 5417093 h 6862263"/>
              <a:gd name="connsiteX2575" fmla="*/ 953024 w 12191999"/>
              <a:gd name="connsiteY2575" fmla="*/ 5409383 h 6862263"/>
              <a:gd name="connsiteX2576" fmla="*/ 971881 w 12191999"/>
              <a:gd name="connsiteY2576" fmla="*/ 5390625 h 6862263"/>
              <a:gd name="connsiteX2577" fmla="*/ 1007883 w 12191999"/>
              <a:gd name="connsiteY2577" fmla="*/ 5389576 h 6862263"/>
              <a:gd name="connsiteX2578" fmla="*/ 1030028 w 12191999"/>
              <a:gd name="connsiteY2578" fmla="*/ 5395101 h 6862263"/>
              <a:gd name="connsiteX2579" fmla="*/ 1085567 w 12191999"/>
              <a:gd name="connsiteY2579" fmla="*/ 5365964 h 6862263"/>
              <a:gd name="connsiteX2580" fmla="*/ 1130388 w 12191999"/>
              <a:gd name="connsiteY2580" fmla="*/ 5350448 h 6862263"/>
              <a:gd name="connsiteX2581" fmla="*/ 1130495 w 12191999"/>
              <a:gd name="connsiteY2581" fmla="*/ 5336963 h 6862263"/>
              <a:gd name="connsiteX2582" fmla="*/ 1140510 w 12191999"/>
              <a:gd name="connsiteY2582" fmla="*/ 5328378 h 6862263"/>
              <a:gd name="connsiteX2583" fmla="*/ 1158311 w 12191999"/>
              <a:gd name="connsiteY2583" fmla="*/ 5330697 h 6862263"/>
              <a:gd name="connsiteX2584" fmla="*/ 1162380 w 12191999"/>
              <a:gd name="connsiteY2584" fmla="*/ 5339373 h 6862263"/>
              <a:gd name="connsiteX2585" fmla="*/ 1190344 w 12191999"/>
              <a:gd name="connsiteY2585" fmla="*/ 5329691 h 6862263"/>
              <a:gd name="connsiteX2586" fmla="*/ 1274076 w 12191999"/>
              <a:gd name="connsiteY2586" fmla="*/ 5282542 h 6862263"/>
              <a:gd name="connsiteX2587" fmla="*/ 1277328 w 12191999"/>
              <a:gd name="connsiteY2587" fmla="*/ 5275866 h 6862263"/>
              <a:gd name="connsiteX2588" fmla="*/ 1277301 w 12191999"/>
              <a:gd name="connsiteY2588" fmla="*/ 5274717 h 6862263"/>
              <a:gd name="connsiteX2589" fmla="*/ 1407926 w 12191999"/>
              <a:gd name="connsiteY2589" fmla="*/ 5274717 h 6862263"/>
              <a:gd name="connsiteX2590" fmla="*/ 1427050 w 12191999"/>
              <a:gd name="connsiteY2590" fmla="*/ 5268096 h 6862263"/>
              <a:gd name="connsiteX2591" fmla="*/ 1510782 w 12191999"/>
              <a:gd name="connsiteY2591" fmla="*/ 5220946 h 6862263"/>
              <a:gd name="connsiteX2592" fmla="*/ 1513770 w 12191999"/>
              <a:gd name="connsiteY2592" fmla="*/ 5202832 h 6862263"/>
              <a:gd name="connsiteX2593" fmla="*/ 1477988 w 12191999"/>
              <a:gd name="connsiteY2593" fmla="*/ 5176476 h 6862263"/>
              <a:gd name="connsiteX2594" fmla="*/ 1448050 w 12191999"/>
              <a:gd name="connsiteY2594" fmla="*/ 5188526 h 6862263"/>
              <a:gd name="connsiteX2595" fmla="*/ 1403308 w 12191999"/>
              <a:gd name="connsiteY2595" fmla="*/ 5216511 h 6862263"/>
              <a:gd name="connsiteX2596" fmla="*/ 1202731 w 12191999"/>
              <a:gd name="connsiteY2596" fmla="*/ 5246523 h 6862263"/>
              <a:gd name="connsiteX2597" fmla="*/ 1162577 w 12191999"/>
              <a:gd name="connsiteY2597" fmla="*/ 5233634 h 6862263"/>
              <a:gd name="connsiteX2598" fmla="*/ 1091639 w 12191999"/>
              <a:gd name="connsiteY2598" fmla="*/ 5220564 h 6862263"/>
              <a:gd name="connsiteX2599" fmla="*/ 1017620 w 12191999"/>
              <a:gd name="connsiteY2599" fmla="*/ 5178378 h 6862263"/>
              <a:gd name="connsiteX2600" fmla="*/ 994507 w 12191999"/>
              <a:gd name="connsiteY2600" fmla="*/ 5166434 h 6862263"/>
              <a:gd name="connsiteX2601" fmla="*/ 850811 w 12191999"/>
              <a:gd name="connsiteY2601" fmla="*/ 5190459 h 6862263"/>
              <a:gd name="connsiteX2602" fmla="*/ 559050 w 12191999"/>
              <a:gd name="connsiteY2602" fmla="*/ 5251973 h 6862263"/>
              <a:gd name="connsiteX2603" fmla="*/ 353251 w 12191999"/>
              <a:gd name="connsiteY2603" fmla="*/ 5283221 h 6862263"/>
              <a:gd name="connsiteX2604" fmla="*/ 303824 w 12191999"/>
              <a:gd name="connsiteY2604" fmla="*/ 5304854 h 6862263"/>
              <a:gd name="connsiteX2605" fmla="*/ 235119 w 12191999"/>
              <a:gd name="connsiteY2605" fmla="*/ 5308661 h 6862263"/>
              <a:gd name="connsiteX2606" fmla="*/ 207639 w 12191999"/>
              <a:gd name="connsiteY2606" fmla="*/ 5310186 h 6862263"/>
              <a:gd name="connsiteX2607" fmla="*/ 118686 w 12191999"/>
              <a:gd name="connsiteY2607" fmla="*/ 5358569 h 6862263"/>
              <a:gd name="connsiteX2608" fmla="*/ 44226 w 12191999"/>
              <a:gd name="connsiteY2608" fmla="*/ 5371198 h 6862263"/>
              <a:gd name="connsiteX2609" fmla="*/ 17300 w 12191999"/>
              <a:gd name="connsiteY2609" fmla="*/ 5369016 h 6862263"/>
              <a:gd name="connsiteX2610" fmla="*/ 9220 w 12191999"/>
              <a:gd name="connsiteY2610" fmla="*/ 5364600 h 6862263"/>
              <a:gd name="connsiteX2611" fmla="*/ 15166 w 12191999"/>
              <a:gd name="connsiteY2611" fmla="*/ 5361397 h 6862263"/>
              <a:gd name="connsiteX2612" fmla="*/ 7199 w 12191999"/>
              <a:gd name="connsiteY2612" fmla="*/ 5362497 h 6862263"/>
              <a:gd name="connsiteX2613" fmla="*/ 5482 w 12191999"/>
              <a:gd name="connsiteY2613" fmla="*/ 5362558 h 6862263"/>
              <a:gd name="connsiteX2614" fmla="*/ 3542 w 12191999"/>
              <a:gd name="connsiteY2614" fmla="*/ 5361499 h 6862263"/>
              <a:gd name="connsiteX2615" fmla="*/ 6002 w 12191999"/>
              <a:gd name="connsiteY2615" fmla="*/ 5359949 h 6862263"/>
              <a:gd name="connsiteX2616" fmla="*/ 10820 w 12191999"/>
              <a:gd name="connsiteY2616" fmla="*/ 5354162 h 6862263"/>
              <a:gd name="connsiteX2617" fmla="*/ 1761 w 12191999"/>
              <a:gd name="connsiteY2617" fmla="*/ 5355725 h 6862263"/>
              <a:gd name="connsiteX2618" fmla="*/ 0 w 12191999"/>
              <a:gd name="connsiteY2618" fmla="*/ 5346684 h 6862263"/>
              <a:gd name="connsiteX2619" fmla="*/ 95 w 12191999"/>
              <a:gd name="connsiteY2619" fmla="*/ 5346431 h 6862263"/>
              <a:gd name="connsiteX2620" fmla="*/ 30891 w 12191999"/>
              <a:gd name="connsiteY2620" fmla="*/ 5332708 h 6862263"/>
              <a:gd name="connsiteX2621" fmla="*/ 46930 w 12191999"/>
              <a:gd name="connsiteY2621" fmla="*/ 5326727 h 6862263"/>
              <a:gd name="connsiteX2622" fmla="*/ 73390 w 12191999"/>
              <a:gd name="connsiteY2622" fmla="*/ 5318857 h 6862263"/>
              <a:gd name="connsiteX2623" fmla="*/ 88231 w 12191999"/>
              <a:gd name="connsiteY2623" fmla="*/ 5310330 h 6862263"/>
              <a:gd name="connsiteX2624" fmla="*/ 77327 w 12191999"/>
              <a:gd name="connsiteY2624" fmla="*/ 5310517 h 6862263"/>
              <a:gd name="connsiteX2625" fmla="*/ 100924 w 12191999"/>
              <a:gd name="connsiteY2625" fmla="*/ 5299722 h 6862263"/>
              <a:gd name="connsiteX2626" fmla="*/ 109748 w 12191999"/>
              <a:gd name="connsiteY2626" fmla="*/ 5294435 h 6862263"/>
              <a:gd name="connsiteX2627" fmla="*/ 150251 w 12191999"/>
              <a:gd name="connsiteY2627" fmla="*/ 5276340 h 6862263"/>
              <a:gd name="connsiteX2628" fmla="*/ 188330 w 12191999"/>
              <a:gd name="connsiteY2628" fmla="*/ 5269124 h 6862263"/>
              <a:gd name="connsiteX2629" fmla="*/ 208776 w 12191999"/>
              <a:gd name="connsiteY2629" fmla="*/ 5264494 h 6862263"/>
              <a:gd name="connsiteX2630" fmla="*/ 214391 w 12191999"/>
              <a:gd name="connsiteY2630" fmla="*/ 5260404 h 6862263"/>
              <a:gd name="connsiteX2631" fmla="*/ 294186 w 12191999"/>
              <a:gd name="connsiteY2631" fmla="*/ 5229654 h 6862263"/>
              <a:gd name="connsiteX2632" fmla="*/ 396019 w 12191999"/>
              <a:gd name="connsiteY2632" fmla="*/ 5197667 h 6862263"/>
              <a:gd name="connsiteX2633" fmla="*/ 415667 w 12191999"/>
              <a:gd name="connsiteY2633" fmla="*/ 5191340 h 6862263"/>
              <a:gd name="connsiteX2634" fmla="*/ 429707 w 12191999"/>
              <a:gd name="connsiteY2634" fmla="*/ 5181114 h 6862263"/>
              <a:gd name="connsiteX2635" fmla="*/ 419286 w 12191999"/>
              <a:gd name="connsiteY2635" fmla="*/ 5183005 h 6862263"/>
              <a:gd name="connsiteX2636" fmla="*/ 414880 w 12191999"/>
              <a:gd name="connsiteY2636" fmla="*/ 5181654 h 6862263"/>
              <a:gd name="connsiteX2637" fmla="*/ 424105 w 12191999"/>
              <a:gd name="connsiteY2637" fmla="*/ 5177217 h 6862263"/>
              <a:gd name="connsiteX2638" fmla="*/ 472205 w 12191999"/>
              <a:gd name="connsiteY2638" fmla="*/ 5167262 h 6862263"/>
              <a:gd name="connsiteX2639" fmla="*/ 505881 w 12191999"/>
              <a:gd name="connsiteY2639" fmla="*/ 5158698 h 6862263"/>
              <a:gd name="connsiteX2640" fmla="*/ 530344 w 12191999"/>
              <a:gd name="connsiteY2640" fmla="*/ 5146582 h 6862263"/>
              <a:gd name="connsiteX2641" fmla="*/ 550801 w 12191999"/>
              <a:gd name="connsiteY2641" fmla="*/ 5133966 h 6862263"/>
              <a:gd name="connsiteX2642" fmla="*/ 570847 w 12191999"/>
              <a:gd name="connsiteY2642" fmla="*/ 5128486 h 6862263"/>
              <a:gd name="connsiteX2643" fmla="*/ 571646 w 12191999"/>
              <a:gd name="connsiteY2643" fmla="*/ 5130186 h 6862263"/>
              <a:gd name="connsiteX2644" fmla="*/ 556805 w 12191999"/>
              <a:gd name="connsiteY2644" fmla="*/ 5138712 h 6862263"/>
              <a:gd name="connsiteX2645" fmla="*/ 551187 w 12191999"/>
              <a:gd name="connsiteY2645" fmla="*/ 5142800 h 6862263"/>
              <a:gd name="connsiteX2646" fmla="*/ 561210 w 12191999"/>
              <a:gd name="connsiteY2646" fmla="*/ 5140062 h 6862263"/>
              <a:gd name="connsiteX2647" fmla="*/ 670273 w 12191999"/>
              <a:gd name="connsiteY2647" fmla="*/ 5099394 h 6862263"/>
              <a:gd name="connsiteX2648" fmla="*/ 784952 w 12191999"/>
              <a:gd name="connsiteY2648" fmla="*/ 5054636 h 6862263"/>
              <a:gd name="connsiteX2649" fmla="*/ 797383 w 12191999"/>
              <a:gd name="connsiteY2649" fmla="*/ 5049004 h 6862263"/>
              <a:gd name="connsiteX2650" fmla="*/ 786162 w 12191999"/>
              <a:gd name="connsiteY2650" fmla="*/ 5049195 h 6862263"/>
              <a:gd name="connsiteX2651" fmla="*/ 757693 w 12191999"/>
              <a:gd name="connsiteY2651" fmla="*/ 5060811 h 6862263"/>
              <a:gd name="connsiteX2652" fmla="*/ 706769 w 12191999"/>
              <a:gd name="connsiteY2652" fmla="*/ 5080797 h 6862263"/>
              <a:gd name="connsiteX2653" fmla="*/ 680309 w 12191999"/>
              <a:gd name="connsiteY2653" fmla="*/ 5088667 h 6862263"/>
              <a:gd name="connsiteX2654" fmla="*/ 653050 w 12191999"/>
              <a:gd name="connsiteY2654" fmla="*/ 5094841 h 6862263"/>
              <a:gd name="connsiteX2655" fmla="*/ 641830 w 12191999"/>
              <a:gd name="connsiteY2655" fmla="*/ 5095034 h 6862263"/>
              <a:gd name="connsiteX2656" fmla="*/ 657470 w 12191999"/>
              <a:gd name="connsiteY2656" fmla="*/ 5088203 h 6862263"/>
              <a:gd name="connsiteX2657" fmla="*/ 747285 w 12191999"/>
              <a:gd name="connsiteY2657" fmla="*/ 5054714 h 6862263"/>
              <a:gd name="connsiteX2658" fmla="*/ 801416 w 12191999"/>
              <a:gd name="connsiteY2658" fmla="*/ 5033532 h 6862263"/>
              <a:gd name="connsiteX2659" fmla="*/ 842319 w 12191999"/>
              <a:gd name="connsiteY2659" fmla="*/ 5016284 h 6862263"/>
              <a:gd name="connsiteX2660" fmla="*/ 854352 w 12191999"/>
              <a:gd name="connsiteY2660" fmla="*/ 5009800 h 6862263"/>
              <a:gd name="connsiteX2661" fmla="*/ 853154 w 12191999"/>
              <a:gd name="connsiteY2661" fmla="*/ 5007255 h 6862263"/>
              <a:gd name="connsiteX2662" fmla="*/ 829102 w 12191999"/>
              <a:gd name="connsiteY2662" fmla="*/ 5012233 h 6862263"/>
              <a:gd name="connsiteX2663" fmla="*/ 793816 w 12191999"/>
              <a:gd name="connsiteY2663" fmla="*/ 5025390 h 6862263"/>
              <a:gd name="connsiteX2664" fmla="*/ 822288 w 12191999"/>
              <a:gd name="connsiteY2664" fmla="*/ 5013776 h 6862263"/>
              <a:gd name="connsiteX2665" fmla="*/ 889650 w 12191999"/>
              <a:gd name="connsiteY2665" fmla="*/ 4988658 h 6862263"/>
              <a:gd name="connsiteX2666" fmla="*/ 898074 w 12191999"/>
              <a:gd name="connsiteY2666" fmla="*/ 4982523 h 6862263"/>
              <a:gd name="connsiteX2667" fmla="*/ 887254 w 12191999"/>
              <a:gd name="connsiteY2667" fmla="*/ 4983565 h 6862263"/>
              <a:gd name="connsiteX2668" fmla="*/ 858383 w 12191999"/>
              <a:gd name="connsiteY2668" fmla="*/ 4994328 h 6862263"/>
              <a:gd name="connsiteX2669" fmla="*/ 828317 w 12191999"/>
              <a:gd name="connsiteY2669" fmla="*/ 5002547 h 6862263"/>
              <a:gd name="connsiteX2670" fmla="*/ 805862 w 12191999"/>
              <a:gd name="connsiteY2670" fmla="*/ 5010920 h 6862263"/>
              <a:gd name="connsiteX2671" fmla="*/ 817895 w 12191999"/>
              <a:gd name="connsiteY2671" fmla="*/ 5004437 h 6862263"/>
              <a:gd name="connsiteX2672" fmla="*/ 898086 w 12191999"/>
              <a:gd name="connsiteY2672" fmla="*/ 4974535 h 6862263"/>
              <a:gd name="connsiteX2673" fmla="*/ 910520 w 12191999"/>
              <a:gd name="connsiteY2673" fmla="*/ 4968901 h 6862263"/>
              <a:gd name="connsiteX2674" fmla="*/ 900098 w 12191999"/>
              <a:gd name="connsiteY2674" fmla="*/ 4970793 h 6862263"/>
              <a:gd name="connsiteX2675" fmla="*/ 847178 w 12191999"/>
              <a:gd name="connsiteY2675" fmla="*/ 4986535 h 6862263"/>
              <a:gd name="connsiteX2676" fmla="*/ 895293 w 12191999"/>
              <a:gd name="connsiteY2676" fmla="*/ 4968594 h 6862263"/>
              <a:gd name="connsiteX2677" fmla="*/ 900910 w 12191999"/>
              <a:gd name="connsiteY2677" fmla="*/ 4964503 h 6862263"/>
              <a:gd name="connsiteX2678" fmla="*/ 896505 w 12191999"/>
              <a:gd name="connsiteY2678" fmla="*/ 4963152 h 6862263"/>
              <a:gd name="connsiteX2679" fmla="*/ 879665 w 12191999"/>
              <a:gd name="connsiteY2679" fmla="*/ 4967434 h 6862263"/>
              <a:gd name="connsiteX2680" fmla="*/ 866835 w 12191999"/>
              <a:gd name="connsiteY2680" fmla="*/ 4972220 h 6862263"/>
              <a:gd name="connsiteX2681" fmla="*/ 782637 w 12191999"/>
              <a:gd name="connsiteY2681" fmla="*/ 5001621 h 6862263"/>
              <a:gd name="connsiteX2682" fmla="*/ 795066 w 12191999"/>
              <a:gd name="connsiteY2682" fmla="*/ 4995988 h 6862263"/>
              <a:gd name="connsiteX2683" fmla="*/ 836370 w 12191999"/>
              <a:gd name="connsiteY2683" fmla="*/ 4979587 h 6862263"/>
              <a:gd name="connsiteX2684" fmla="*/ 878469 w 12191999"/>
              <a:gd name="connsiteY2684" fmla="*/ 4964889 h 6862263"/>
              <a:gd name="connsiteX2685" fmla="*/ 894507 w 12191999"/>
              <a:gd name="connsiteY2685" fmla="*/ 4958908 h 6862263"/>
              <a:gd name="connsiteX2686" fmla="*/ 896517 w 12191999"/>
              <a:gd name="connsiteY2686" fmla="*/ 4955165 h 6862263"/>
              <a:gd name="connsiteX2687" fmla="*/ 882490 w 12191999"/>
              <a:gd name="connsiteY2687" fmla="*/ 4957403 h 6862263"/>
              <a:gd name="connsiteX2688" fmla="*/ 854018 w 12191999"/>
              <a:gd name="connsiteY2688" fmla="*/ 4969017 h 6862263"/>
              <a:gd name="connsiteX2689" fmla="*/ 815526 w 12191999"/>
              <a:gd name="connsiteY2689" fmla="*/ 4983370 h 6862263"/>
              <a:gd name="connsiteX2690" fmla="*/ 778643 w 12191999"/>
              <a:gd name="connsiteY2690" fmla="*/ 4993132 h 6862263"/>
              <a:gd name="connsiteX2691" fmla="*/ 742561 w 12191999"/>
              <a:gd name="connsiteY2691" fmla="*/ 5004591 h 6862263"/>
              <a:gd name="connsiteX2692" fmla="*/ 725724 w 12191999"/>
              <a:gd name="connsiteY2692" fmla="*/ 5008874 h 6862263"/>
              <a:gd name="connsiteX2693" fmla="*/ 730541 w 12191999"/>
              <a:gd name="connsiteY2693" fmla="*/ 5003086 h 6862263"/>
              <a:gd name="connsiteX2694" fmla="*/ 739767 w 12191999"/>
              <a:gd name="connsiteY2694" fmla="*/ 4998647 h 6862263"/>
              <a:gd name="connsiteX2695" fmla="*/ 816750 w 12191999"/>
              <a:gd name="connsiteY2695" fmla="*/ 4969942 h 6862263"/>
              <a:gd name="connsiteX2696" fmla="*/ 822766 w 12191999"/>
              <a:gd name="connsiteY2696" fmla="*/ 4966702 h 6862263"/>
              <a:gd name="connsiteX2697" fmla="*/ 815552 w 12191999"/>
              <a:gd name="connsiteY2697" fmla="*/ 4967396 h 6862263"/>
              <a:gd name="connsiteX2698" fmla="*/ 779470 w 12191999"/>
              <a:gd name="connsiteY2698" fmla="*/ 4978857 h 6862263"/>
              <a:gd name="connsiteX2699" fmla="*/ 765441 w 12191999"/>
              <a:gd name="connsiteY2699" fmla="*/ 4981093 h 6862263"/>
              <a:gd name="connsiteX2700" fmla="*/ 737783 w 12191999"/>
              <a:gd name="connsiteY2700" fmla="*/ 4986418 h 6862263"/>
              <a:gd name="connsiteX2701" fmla="*/ 721345 w 12191999"/>
              <a:gd name="connsiteY2701" fmla="*/ 4991549 h 6862263"/>
              <a:gd name="connsiteX2702" fmla="*/ 724152 w 12191999"/>
              <a:gd name="connsiteY2702" fmla="*/ 4989505 h 6862263"/>
              <a:gd name="connsiteX2703" fmla="*/ 852461 w 12191999"/>
              <a:gd name="connsiteY2703" fmla="*/ 4941659 h 6862263"/>
              <a:gd name="connsiteX2704" fmla="*/ 855269 w 12191999"/>
              <a:gd name="connsiteY2704" fmla="*/ 4939615 h 6862263"/>
              <a:gd name="connsiteX2705" fmla="*/ 821994 w 12191999"/>
              <a:gd name="connsiteY2705" fmla="*/ 4949029 h 6862263"/>
              <a:gd name="connsiteX2706" fmla="*/ 844862 w 12191999"/>
              <a:gd name="connsiteY2706" fmla="*/ 4933518 h 6862263"/>
              <a:gd name="connsiteX2707" fmla="*/ 842067 w 12191999"/>
              <a:gd name="connsiteY2707" fmla="*/ 4927576 h 6862263"/>
              <a:gd name="connsiteX2708" fmla="*/ 838859 w 12191999"/>
              <a:gd name="connsiteY2708" fmla="*/ 4928772 h 6862263"/>
              <a:gd name="connsiteX2709" fmla="*/ 837661 w 12191999"/>
              <a:gd name="connsiteY2709" fmla="*/ 4926224 h 6862263"/>
              <a:gd name="connsiteX2710" fmla="*/ 839272 w 12191999"/>
              <a:gd name="connsiteY2710" fmla="*/ 4921634 h 6862263"/>
              <a:gd name="connsiteX2711" fmla="*/ 841282 w 12191999"/>
              <a:gd name="connsiteY2711" fmla="*/ 4917892 h 6862263"/>
              <a:gd name="connsiteX2712" fmla="*/ 850106 w 12191999"/>
              <a:gd name="connsiteY2712" fmla="*/ 4912606 h 6862263"/>
              <a:gd name="connsiteX2713" fmla="*/ 839286 w 12191999"/>
              <a:gd name="connsiteY2713" fmla="*/ 4913647 h 6862263"/>
              <a:gd name="connsiteX2714" fmla="*/ 799197 w 12191999"/>
              <a:gd name="connsiteY2714" fmla="*/ 4924606 h 6862263"/>
              <a:gd name="connsiteX2715" fmla="*/ 771537 w 12191999"/>
              <a:gd name="connsiteY2715" fmla="*/ 4929928 h 6862263"/>
              <a:gd name="connsiteX2716" fmla="*/ 755498 w 12191999"/>
              <a:gd name="connsiteY2716" fmla="*/ 4935910 h 6862263"/>
              <a:gd name="connsiteX2717" fmla="*/ 723422 w 12191999"/>
              <a:gd name="connsiteY2717" fmla="*/ 4947871 h 6862263"/>
              <a:gd name="connsiteX2718" fmla="*/ 691344 w 12191999"/>
              <a:gd name="connsiteY2718" fmla="*/ 4959832 h 6862263"/>
              <a:gd name="connsiteX2719" fmla="*/ 687736 w 12191999"/>
              <a:gd name="connsiteY2719" fmla="*/ 4960177 h 6862263"/>
              <a:gd name="connsiteX2720" fmla="*/ 690147 w 12191999"/>
              <a:gd name="connsiteY2720" fmla="*/ 4957285 h 6862263"/>
              <a:gd name="connsiteX2721" fmla="*/ 722223 w 12191999"/>
              <a:gd name="connsiteY2721" fmla="*/ 4945324 h 6862263"/>
              <a:gd name="connsiteX2722" fmla="*/ 731446 w 12191999"/>
              <a:gd name="connsiteY2722" fmla="*/ 4940887 h 6862263"/>
              <a:gd name="connsiteX2723" fmla="*/ 730648 w 12191999"/>
              <a:gd name="connsiteY2723" fmla="*/ 4939189 h 6862263"/>
              <a:gd name="connsiteX2724" fmla="*/ 717831 w 12191999"/>
              <a:gd name="connsiteY2724" fmla="*/ 4935986 h 6862263"/>
              <a:gd name="connsiteX2725" fmla="*/ 708209 w 12191999"/>
              <a:gd name="connsiteY2725" fmla="*/ 4939574 h 6862263"/>
              <a:gd name="connsiteX2726" fmla="*/ 672884 w 12191999"/>
              <a:gd name="connsiteY2726" fmla="*/ 4951393 h 6862263"/>
              <a:gd name="connsiteX2727" fmla="*/ 675947 w 12191999"/>
              <a:gd name="connsiteY2727" fmla="*/ 4944620 h 6862263"/>
              <a:gd name="connsiteX2728" fmla="*/ 695791 w 12191999"/>
              <a:gd name="connsiteY2728" fmla="*/ 4937221 h 6862263"/>
              <a:gd name="connsiteX2729" fmla="*/ 735080 w 12191999"/>
              <a:gd name="connsiteY2729" fmla="*/ 4924565 h 6862263"/>
              <a:gd name="connsiteX2730" fmla="*/ 743906 w 12191999"/>
              <a:gd name="connsiteY2730" fmla="*/ 4919280 h 6862263"/>
              <a:gd name="connsiteX2731" fmla="*/ 736691 w 12191999"/>
              <a:gd name="connsiteY2731" fmla="*/ 4919973 h 6862263"/>
              <a:gd name="connsiteX2732" fmla="*/ 709832 w 12191999"/>
              <a:gd name="connsiteY2732" fmla="*/ 4926995 h 6862263"/>
              <a:gd name="connsiteX2733" fmla="*/ 767569 w 12191999"/>
              <a:gd name="connsiteY2733" fmla="*/ 4905465 h 6862263"/>
              <a:gd name="connsiteX2734" fmla="*/ 802057 w 12191999"/>
              <a:gd name="connsiteY2734" fmla="*/ 4890611 h 6862263"/>
              <a:gd name="connsiteX2735" fmla="*/ 810082 w 12191999"/>
              <a:gd name="connsiteY2735" fmla="*/ 4883627 h 6862263"/>
              <a:gd name="connsiteX2736" fmla="*/ 792846 w 12191999"/>
              <a:gd name="connsiteY2736" fmla="*/ 4887060 h 6862263"/>
              <a:gd name="connsiteX2737" fmla="*/ 767983 w 12191999"/>
              <a:gd name="connsiteY2737" fmla="*/ 4898327 h 6862263"/>
              <a:gd name="connsiteX2738" fmla="*/ 751943 w 12191999"/>
              <a:gd name="connsiteY2738" fmla="*/ 4904306 h 6862263"/>
              <a:gd name="connsiteX2739" fmla="*/ 734034 w 12191999"/>
              <a:gd name="connsiteY2739" fmla="*/ 4908983 h 6862263"/>
              <a:gd name="connsiteX2740" fmla="*/ 736152 w 12191999"/>
              <a:gd name="connsiteY2740" fmla="*/ 4899251 h 6862263"/>
              <a:gd name="connsiteX2741" fmla="*/ 719645 w 12191999"/>
              <a:gd name="connsiteY2741" fmla="*/ 4890718 h 6862263"/>
              <a:gd name="connsiteX2742" fmla="*/ 644824 w 12191999"/>
              <a:gd name="connsiteY2742" fmla="*/ 4910520 h 6862263"/>
              <a:gd name="connsiteX2743" fmla="*/ 666601 w 12191999"/>
              <a:gd name="connsiteY2743" fmla="*/ 4899214 h 6862263"/>
              <a:gd name="connsiteX2744" fmla="*/ 617287 w 12191999"/>
              <a:gd name="connsiteY2744" fmla="*/ 4914609 h 6862263"/>
              <a:gd name="connsiteX2745" fmla="*/ 619696 w 12191999"/>
              <a:gd name="connsiteY2745" fmla="*/ 4911714 h 6862263"/>
              <a:gd name="connsiteX2746" fmla="*/ 610487 w 12191999"/>
              <a:gd name="connsiteY2746" fmla="*/ 4908165 h 6862263"/>
              <a:gd name="connsiteX2747" fmla="*/ 568528 w 12191999"/>
              <a:gd name="connsiteY2747" fmla="*/ 4922204 h 6862263"/>
              <a:gd name="connsiteX2748" fmla="*/ 539412 w 12191999"/>
              <a:gd name="connsiteY2748" fmla="*/ 4923381 h 6862263"/>
              <a:gd name="connsiteX2749" fmla="*/ 502993 w 12191999"/>
              <a:gd name="connsiteY2749" fmla="*/ 4946289 h 6862263"/>
              <a:gd name="connsiteX2750" fmla="*/ 475764 w 12191999"/>
              <a:gd name="connsiteY2750" fmla="*/ 4957402 h 6862263"/>
              <a:gd name="connsiteX2751" fmla="*/ 452487 w 12191999"/>
              <a:gd name="connsiteY2751" fmla="*/ 4968275 h 6862263"/>
              <a:gd name="connsiteX2752" fmla="*/ 418317 w 12191999"/>
              <a:gd name="connsiteY2752" fmla="*/ 4978744 h 6862263"/>
              <a:gd name="connsiteX2753" fmla="*/ 360697 w 12191999"/>
              <a:gd name="connsiteY2753" fmla="*/ 4992232 h 6862263"/>
              <a:gd name="connsiteX2754" fmla="*/ 362707 w 12191999"/>
              <a:gd name="connsiteY2754" fmla="*/ 4990579 h 6862263"/>
              <a:gd name="connsiteX2755" fmla="*/ 351886 w 12191999"/>
              <a:gd name="connsiteY2755" fmla="*/ 4991621 h 6862263"/>
              <a:gd name="connsiteX2756" fmla="*/ 338656 w 12191999"/>
              <a:gd name="connsiteY2756" fmla="*/ 4995558 h 6862263"/>
              <a:gd name="connsiteX2757" fmla="*/ 268087 w 12191999"/>
              <a:gd name="connsiteY2757" fmla="*/ 5021870 h 6862263"/>
              <a:gd name="connsiteX2758" fmla="*/ 249988 w 12191999"/>
              <a:gd name="connsiteY2758" fmla="*/ 5028114 h 6862263"/>
              <a:gd name="connsiteX2759" fmla="*/ 240596 w 12191999"/>
              <a:gd name="connsiteY2759" fmla="*/ 5030395 h 6862263"/>
              <a:gd name="connsiteX2760" fmla="*/ 209509 w 12191999"/>
              <a:gd name="connsiteY2760" fmla="*/ 5016295 h 6862263"/>
              <a:gd name="connsiteX2761" fmla="*/ 240729 w 12191999"/>
              <a:gd name="connsiteY2761" fmla="*/ 4961665 h 6862263"/>
              <a:gd name="connsiteX2762" fmla="*/ 331065 w 12191999"/>
              <a:gd name="connsiteY2762" fmla="*/ 4917927 h 6862263"/>
              <a:gd name="connsiteX2763" fmla="*/ 546355 w 12191999"/>
              <a:gd name="connsiteY2763" fmla="*/ 4824755 h 6862263"/>
              <a:gd name="connsiteX2764" fmla="*/ 586098 w 12191999"/>
              <a:gd name="connsiteY2764" fmla="*/ 4770593 h 6862263"/>
              <a:gd name="connsiteX2765" fmla="*/ 587070 w 12191999"/>
              <a:gd name="connsiteY2765" fmla="*/ 4708194 h 6862263"/>
              <a:gd name="connsiteX2766" fmla="*/ 605398 w 12191999"/>
              <a:gd name="connsiteY2766" fmla="*/ 4666557 h 6862263"/>
              <a:gd name="connsiteX2767" fmla="*/ 640868 w 12191999"/>
              <a:gd name="connsiteY2767" fmla="*/ 4673094 h 6862263"/>
              <a:gd name="connsiteX2768" fmla="*/ 668664 w 12191999"/>
              <a:gd name="connsiteY2768" fmla="*/ 4691390 h 6862263"/>
              <a:gd name="connsiteX2769" fmla="*/ 665897 w 12191999"/>
              <a:gd name="connsiteY2769" fmla="*/ 4682097 h 6862263"/>
              <a:gd name="connsiteX2770" fmla="*/ 726201 w 12191999"/>
              <a:gd name="connsiteY2770" fmla="*/ 4603183 h 6862263"/>
              <a:gd name="connsiteX2771" fmla="*/ 789153 w 12191999"/>
              <a:gd name="connsiteY2771" fmla="*/ 4608195 h 6862263"/>
              <a:gd name="connsiteX2772" fmla="*/ 878005 w 12191999"/>
              <a:gd name="connsiteY2772" fmla="*/ 4512582 h 6862263"/>
              <a:gd name="connsiteX2773" fmla="*/ 906241 w 12191999"/>
              <a:gd name="connsiteY2773" fmla="*/ 4476067 h 6862263"/>
              <a:gd name="connsiteX2774" fmla="*/ 908912 w 12191999"/>
              <a:gd name="connsiteY2774" fmla="*/ 4438133 h 6862263"/>
              <a:gd name="connsiteX2775" fmla="*/ 824866 w 12191999"/>
              <a:gd name="connsiteY2775" fmla="*/ 4465463 h 6862263"/>
              <a:gd name="connsiteX2776" fmla="*/ 795247 w 12191999"/>
              <a:gd name="connsiteY2776" fmla="*/ 4497334 h 6862263"/>
              <a:gd name="connsiteX2777" fmla="*/ 765094 w 12191999"/>
              <a:gd name="connsiteY2777" fmla="*/ 4536791 h 6862263"/>
              <a:gd name="connsiteX2778" fmla="*/ 755504 w 12191999"/>
              <a:gd name="connsiteY2778" fmla="*/ 4551492 h 6862263"/>
              <a:gd name="connsiteX2779" fmla="*/ 693839 w 12191999"/>
              <a:gd name="connsiteY2779" fmla="*/ 4503899 h 6862263"/>
              <a:gd name="connsiteX2780" fmla="*/ 711101 w 12191999"/>
              <a:gd name="connsiteY2780" fmla="*/ 4477436 h 6862263"/>
              <a:gd name="connsiteX2781" fmla="*/ 773641 w 12191999"/>
              <a:gd name="connsiteY2781" fmla="*/ 4415402 h 6862263"/>
              <a:gd name="connsiteX2782" fmla="*/ 784615 w 12191999"/>
              <a:gd name="connsiteY2782" fmla="*/ 4405347 h 6862263"/>
              <a:gd name="connsiteX2783" fmla="*/ 950694 w 12191999"/>
              <a:gd name="connsiteY2783" fmla="*/ 4306400 h 6862263"/>
              <a:gd name="connsiteX2784" fmla="*/ 992984 w 12191999"/>
              <a:gd name="connsiteY2784" fmla="*/ 4288942 h 6862263"/>
              <a:gd name="connsiteX2785" fmla="*/ 1114640 w 12191999"/>
              <a:gd name="connsiteY2785" fmla="*/ 4237798 h 6862263"/>
              <a:gd name="connsiteX2786" fmla="*/ 1143190 w 12191999"/>
              <a:gd name="connsiteY2786" fmla="*/ 4221101 h 6862263"/>
              <a:gd name="connsiteX2787" fmla="*/ 1204125 w 12191999"/>
              <a:gd name="connsiteY2787" fmla="*/ 4181827 h 6862263"/>
              <a:gd name="connsiteX2788" fmla="*/ 1204243 w 12191999"/>
              <a:gd name="connsiteY2788" fmla="*/ 4162292 h 6862263"/>
              <a:gd name="connsiteX2789" fmla="*/ 1206371 w 12191999"/>
              <a:gd name="connsiteY2789" fmla="*/ 4152066 h 6862263"/>
              <a:gd name="connsiteX2790" fmla="*/ 1162195 w 12191999"/>
              <a:gd name="connsiteY2790" fmla="*/ 4166608 h 6862263"/>
              <a:gd name="connsiteX2791" fmla="*/ 991087 w 12191999"/>
              <a:gd name="connsiteY2791" fmla="*/ 4217013 h 6862263"/>
              <a:gd name="connsiteX2792" fmla="*/ 892336 w 12191999"/>
              <a:gd name="connsiteY2792" fmla="*/ 4242534 h 6862263"/>
              <a:gd name="connsiteX2793" fmla="*/ 826978 w 12191999"/>
              <a:gd name="connsiteY2793" fmla="*/ 4223275 h 6862263"/>
              <a:gd name="connsiteX2794" fmla="*/ 868741 w 12191999"/>
              <a:gd name="connsiteY2794" fmla="*/ 4176991 h 6862263"/>
              <a:gd name="connsiteX2795" fmla="*/ 881795 w 12191999"/>
              <a:gd name="connsiteY2795" fmla="*/ 4173095 h 6862263"/>
              <a:gd name="connsiteX2796" fmla="*/ 1134817 w 12191999"/>
              <a:gd name="connsiteY2796" fmla="*/ 4082608 h 6862263"/>
              <a:gd name="connsiteX2797" fmla="*/ 1207721 w 12191999"/>
              <a:gd name="connsiteY2797" fmla="*/ 4031499 h 6862263"/>
              <a:gd name="connsiteX2798" fmla="*/ 1218243 w 12191999"/>
              <a:gd name="connsiteY2798" fmla="*/ 4026483 h 6862263"/>
              <a:gd name="connsiteX2799" fmla="*/ 1225050 w 12191999"/>
              <a:gd name="connsiteY2799" fmla="*/ 4017140 h 6862263"/>
              <a:gd name="connsiteX2800" fmla="*/ 1252948 w 12191999"/>
              <a:gd name="connsiteY2800" fmla="*/ 3998693 h 6862263"/>
              <a:gd name="connsiteX2801" fmla="*/ 1292502 w 12191999"/>
              <a:gd name="connsiteY2801" fmla="*/ 3980379 h 6862263"/>
              <a:gd name="connsiteX2802" fmla="*/ 1293683 w 12191999"/>
              <a:gd name="connsiteY2802" fmla="*/ 3976496 h 6862263"/>
              <a:gd name="connsiteX2803" fmla="*/ 1274252 w 12191999"/>
              <a:gd name="connsiteY2803" fmla="*/ 3975338 h 6862263"/>
              <a:gd name="connsiteX2804" fmla="*/ 1216657 w 12191999"/>
              <a:gd name="connsiteY2804" fmla="*/ 3982596 h 6862263"/>
              <a:gd name="connsiteX2805" fmla="*/ 1188277 w 12191999"/>
              <a:gd name="connsiteY2805" fmla="*/ 3971684 h 6862263"/>
              <a:gd name="connsiteX2806" fmla="*/ 1137607 w 12191999"/>
              <a:gd name="connsiteY2806" fmla="*/ 3992185 h 6862263"/>
              <a:gd name="connsiteX2807" fmla="*/ 1102223 w 12191999"/>
              <a:gd name="connsiteY2807" fmla="*/ 3994198 h 6862263"/>
              <a:gd name="connsiteX2808" fmla="*/ 1094374 w 12191999"/>
              <a:gd name="connsiteY2808" fmla="*/ 3984918 h 6862263"/>
              <a:gd name="connsiteX2809" fmla="*/ 1079349 w 12191999"/>
              <a:gd name="connsiteY2809" fmla="*/ 3991789 h 6862263"/>
              <a:gd name="connsiteX2810" fmla="*/ 815268 w 12191999"/>
              <a:gd name="connsiteY2810" fmla="*/ 4079612 h 6862263"/>
              <a:gd name="connsiteX2811" fmla="*/ 762746 w 12191999"/>
              <a:gd name="connsiteY2811" fmla="*/ 4109219 h 6862263"/>
              <a:gd name="connsiteX2812" fmla="*/ 545896 w 12191999"/>
              <a:gd name="connsiteY2812" fmla="*/ 4197849 h 6862263"/>
              <a:gd name="connsiteX2813" fmla="*/ 462714 w 12191999"/>
              <a:gd name="connsiteY2813" fmla="*/ 4146132 h 6862263"/>
              <a:gd name="connsiteX2814" fmla="*/ 439901 w 12191999"/>
              <a:gd name="connsiteY2814" fmla="*/ 4130076 h 6862263"/>
              <a:gd name="connsiteX2815" fmla="*/ 429059 w 12191999"/>
              <a:gd name="connsiteY2815" fmla="*/ 4074651 h 6862263"/>
              <a:gd name="connsiteX2816" fmla="*/ 491943 w 12191999"/>
              <a:gd name="connsiteY2816" fmla="*/ 4036976 h 6862263"/>
              <a:gd name="connsiteX2817" fmla="*/ 593389 w 12191999"/>
              <a:gd name="connsiteY2817" fmla="*/ 4015626 h 6862263"/>
              <a:gd name="connsiteX2818" fmla="*/ 614120 w 12191999"/>
              <a:gd name="connsiteY2818" fmla="*/ 3999491 h 6862263"/>
              <a:gd name="connsiteX2819" fmla="*/ 612206 w 12191999"/>
              <a:gd name="connsiteY2819" fmla="*/ 3976590 h 6862263"/>
              <a:gd name="connsiteX2820" fmla="*/ 626772 w 12191999"/>
              <a:gd name="connsiteY2820" fmla="*/ 3972283 h 6862263"/>
              <a:gd name="connsiteX2821" fmla="*/ 633375 w 12191999"/>
              <a:gd name="connsiteY2821" fmla="*/ 3970332 h 6862263"/>
              <a:gd name="connsiteX2822" fmla="*/ 654058 w 12191999"/>
              <a:gd name="connsiteY2822" fmla="*/ 3960699 h 6862263"/>
              <a:gd name="connsiteX2823" fmla="*/ 660898 w 12191999"/>
              <a:gd name="connsiteY2823" fmla="*/ 3959112 h 6862263"/>
              <a:gd name="connsiteX2824" fmla="*/ 665944 w 12191999"/>
              <a:gd name="connsiteY2824" fmla="*/ 3959154 h 6862263"/>
              <a:gd name="connsiteX2825" fmla="*/ 693323 w 12191999"/>
              <a:gd name="connsiteY2825" fmla="*/ 3956941 h 6862263"/>
              <a:gd name="connsiteX2826" fmla="*/ 707851 w 12191999"/>
              <a:gd name="connsiteY2826" fmla="*/ 3949114 h 6862263"/>
              <a:gd name="connsiteX2827" fmla="*/ 719837 w 12191999"/>
              <a:gd name="connsiteY2827" fmla="*/ 3946707 h 6862263"/>
              <a:gd name="connsiteX2828" fmla="*/ 726112 w 12191999"/>
              <a:gd name="connsiteY2828" fmla="*/ 3943881 h 6862263"/>
              <a:gd name="connsiteX2829" fmla="*/ 735688 w 12191999"/>
              <a:gd name="connsiteY2829" fmla="*/ 3940081 h 6862263"/>
              <a:gd name="connsiteX2830" fmla="*/ 834375 w 12191999"/>
              <a:gd name="connsiteY2830" fmla="*/ 3909932 h 6862263"/>
              <a:gd name="connsiteX2831" fmla="*/ 863428 w 12191999"/>
              <a:gd name="connsiteY2831" fmla="*/ 3899403 h 6862263"/>
              <a:gd name="connsiteX2832" fmla="*/ 896431 w 12191999"/>
              <a:gd name="connsiteY2832" fmla="*/ 3889645 h 6862263"/>
              <a:gd name="connsiteX2833" fmla="*/ 949564 w 12191999"/>
              <a:gd name="connsiteY2833" fmla="*/ 3874906 h 6862263"/>
              <a:gd name="connsiteX2834" fmla="*/ 962766 w 12191999"/>
              <a:gd name="connsiteY2834" fmla="*/ 3871003 h 6862263"/>
              <a:gd name="connsiteX2835" fmla="*/ 972342 w 12191999"/>
              <a:gd name="connsiteY2835" fmla="*/ 3867202 h 6862263"/>
              <a:gd name="connsiteX2836" fmla="*/ 964764 w 12191999"/>
              <a:gd name="connsiteY2836" fmla="*/ 3866532 h 6862263"/>
              <a:gd name="connsiteX2837" fmla="*/ 930457 w 12191999"/>
              <a:gd name="connsiteY2837" fmla="*/ 3872797 h 6862263"/>
              <a:gd name="connsiteX2838" fmla="*/ 916278 w 12191999"/>
              <a:gd name="connsiteY2838" fmla="*/ 3874081 h 6862263"/>
              <a:gd name="connsiteX2839" fmla="*/ 964483 w 12191999"/>
              <a:gd name="connsiteY2839" fmla="*/ 3855949 h 6862263"/>
              <a:gd name="connsiteX2840" fmla="*/ 999483 w 12191999"/>
              <a:gd name="connsiteY2840" fmla="*/ 3841722 h 6862263"/>
              <a:gd name="connsiteX2841" fmla="*/ 1004783 w 12191999"/>
              <a:gd name="connsiteY2841" fmla="*/ 3836277 h 6862263"/>
              <a:gd name="connsiteX2842" fmla="*/ 991254 w 12191999"/>
              <a:gd name="connsiteY2842" fmla="*/ 3839306 h 6862263"/>
              <a:gd name="connsiteX2843" fmla="*/ 925246 w 12191999"/>
              <a:gd name="connsiteY2843" fmla="*/ 3858821 h 6862263"/>
              <a:gd name="connsiteX2844" fmla="*/ 806798 w 12191999"/>
              <a:gd name="connsiteY2844" fmla="*/ 3885116 h 6862263"/>
              <a:gd name="connsiteX2845" fmla="*/ 792237 w 12191999"/>
              <a:gd name="connsiteY2845" fmla="*/ 3888455 h 6862263"/>
              <a:gd name="connsiteX2846" fmla="*/ 799964 w 12191999"/>
              <a:gd name="connsiteY2846" fmla="*/ 3882708 h 6862263"/>
              <a:gd name="connsiteX2847" fmla="*/ 889085 w 12191999"/>
              <a:gd name="connsiteY2847" fmla="*/ 3836825 h 6862263"/>
              <a:gd name="connsiteX2848" fmla="*/ 951967 w 12191999"/>
              <a:gd name="connsiteY2848" fmla="*/ 3808139 h 6862263"/>
              <a:gd name="connsiteX2849" fmla="*/ 954247 w 12191999"/>
              <a:gd name="connsiteY2849" fmla="*/ 3806716 h 6862263"/>
              <a:gd name="connsiteX2850" fmla="*/ 960421 w 12191999"/>
              <a:gd name="connsiteY2850" fmla="*/ 3805755 h 6862263"/>
              <a:gd name="connsiteX2851" fmla="*/ 996401 w 12191999"/>
              <a:gd name="connsiteY2851" fmla="*/ 3794147 h 6862263"/>
              <a:gd name="connsiteX2852" fmla="*/ 1002024 w 12191999"/>
              <a:gd name="connsiteY2852" fmla="*/ 3789575 h 6862263"/>
              <a:gd name="connsiteX2853" fmla="*/ 1059760 w 12191999"/>
              <a:gd name="connsiteY2853" fmla="*/ 3777354 h 6862263"/>
              <a:gd name="connsiteX2854" fmla="*/ 1096064 w 12191999"/>
              <a:gd name="connsiteY2854" fmla="*/ 3766620 h 6862263"/>
              <a:gd name="connsiteX2855" fmla="*/ 1178901 w 12191999"/>
              <a:gd name="connsiteY2855" fmla="*/ 3743098 h 6862263"/>
              <a:gd name="connsiteX2856" fmla="*/ 1202330 w 12191999"/>
              <a:gd name="connsiteY2856" fmla="*/ 3737141 h 6862263"/>
              <a:gd name="connsiteX2857" fmla="*/ 1228406 w 12191999"/>
              <a:gd name="connsiteY2857" fmla="*/ 3728460 h 6862263"/>
              <a:gd name="connsiteX2858" fmla="*/ 1258113 w 12191999"/>
              <a:gd name="connsiteY2858" fmla="*/ 3719679 h 6862263"/>
              <a:gd name="connsiteX2859" fmla="*/ 1259457 w 12191999"/>
              <a:gd name="connsiteY2859" fmla="*/ 3713461 h 6862263"/>
              <a:gd name="connsiteX2860" fmla="*/ 1298086 w 12191999"/>
              <a:gd name="connsiteY2860" fmla="*/ 3699132 h 6862263"/>
              <a:gd name="connsiteX2861" fmla="*/ 1308314 w 12191999"/>
              <a:gd name="connsiteY2861" fmla="*/ 3697078 h 6862263"/>
              <a:gd name="connsiteX2862" fmla="*/ 1313938 w 12191999"/>
              <a:gd name="connsiteY2862" fmla="*/ 3692506 h 6862263"/>
              <a:gd name="connsiteX2863" fmla="*/ 1306360 w 12191999"/>
              <a:gd name="connsiteY2863" fmla="*/ 3691838 h 6862263"/>
              <a:gd name="connsiteX2864" fmla="*/ 1280282 w 12191999"/>
              <a:gd name="connsiteY2864" fmla="*/ 3700517 h 6862263"/>
              <a:gd name="connsiteX2865" fmla="*/ 1249925 w 12191999"/>
              <a:gd name="connsiteY2865" fmla="*/ 3707551 h 6862263"/>
              <a:gd name="connsiteX2866" fmla="*/ 1238070 w 12191999"/>
              <a:gd name="connsiteY2866" fmla="*/ 3705238 h 6862263"/>
              <a:gd name="connsiteX2867" fmla="*/ 1220915 w 12191999"/>
              <a:gd name="connsiteY2867" fmla="*/ 3708372 h 6862263"/>
              <a:gd name="connsiteX2868" fmla="*/ 1182612 w 12191999"/>
              <a:gd name="connsiteY2868" fmla="*/ 3723575 h 6862263"/>
              <a:gd name="connsiteX2869" fmla="*/ 1166112 w 12191999"/>
              <a:gd name="connsiteY2869" fmla="*/ 3728453 h 6862263"/>
              <a:gd name="connsiteX2870" fmla="*/ 1158535 w 12191999"/>
              <a:gd name="connsiteY2870" fmla="*/ 3727785 h 6862263"/>
              <a:gd name="connsiteX2871" fmla="*/ 1160206 w 12191999"/>
              <a:gd name="connsiteY2871" fmla="*/ 3722444 h 6862263"/>
              <a:gd name="connsiteX2872" fmla="*/ 1164314 w 12191999"/>
              <a:gd name="connsiteY2872" fmla="*/ 3720367 h 6862263"/>
              <a:gd name="connsiteX2873" fmla="*/ 1175397 w 12191999"/>
              <a:gd name="connsiteY2873" fmla="*/ 3717090 h 6862263"/>
              <a:gd name="connsiteX2874" fmla="*/ 1197846 w 12191999"/>
              <a:gd name="connsiteY2874" fmla="*/ 3708514 h 6862263"/>
              <a:gd name="connsiteX2875" fmla="*/ 1244054 w 12191999"/>
              <a:gd name="connsiteY2875" fmla="*/ 3694850 h 6862263"/>
              <a:gd name="connsiteX2876" fmla="*/ 1281660 w 12191999"/>
              <a:gd name="connsiteY2876" fmla="*/ 3687611 h 6862263"/>
              <a:gd name="connsiteX2877" fmla="*/ 1323914 w 12191999"/>
              <a:gd name="connsiteY2877" fmla="*/ 3673180 h 6862263"/>
              <a:gd name="connsiteX2878" fmla="*/ 1326566 w 12191999"/>
              <a:gd name="connsiteY2878" fmla="*/ 3670456 h 6862263"/>
              <a:gd name="connsiteX2879" fmla="*/ 1338789 w 12191999"/>
              <a:gd name="connsiteY2879" fmla="*/ 3663933 h 6862263"/>
              <a:gd name="connsiteX2880" fmla="*/ 1381370 w 12191999"/>
              <a:gd name="connsiteY2880" fmla="*/ 3650374 h 6862263"/>
              <a:gd name="connsiteX2881" fmla="*/ 1392248 w 12191999"/>
              <a:gd name="connsiteY2881" fmla="*/ 3650066 h 6862263"/>
              <a:gd name="connsiteX2882" fmla="*/ 1427534 w 12191999"/>
              <a:gd name="connsiteY2882" fmla="*/ 3646421 h 6862263"/>
              <a:gd name="connsiteX2883" fmla="*/ 1450962 w 12191999"/>
              <a:gd name="connsiteY2883" fmla="*/ 3640466 h 6862263"/>
              <a:gd name="connsiteX2884" fmla="*/ 1498839 w 12191999"/>
              <a:gd name="connsiteY2884" fmla="*/ 3621461 h 6862263"/>
              <a:gd name="connsiteX2885" fmla="*/ 1501487 w 12191999"/>
              <a:gd name="connsiteY2885" fmla="*/ 3618738 h 6862263"/>
              <a:gd name="connsiteX2886" fmla="*/ 1529889 w 12191999"/>
              <a:gd name="connsiteY2886" fmla="*/ 3606462 h 6862263"/>
              <a:gd name="connsiteX2887" fmla="*/ 1561222 w 12191999"/>
              <a:gd name="connsiteY2887" fmla="*/ 3602046 h 6862263"/>
              <a:gd name="connsiteX2888" fmla="*/ 1622583 w 12191999"/>
              <a:gd name="connsiteY2888" fmla="*/ 3589722 h 6862263"/>
              <a:gd name="connsiteX2889" fmla="*/ 1676411 w 12191999"/>
              <a:gd name="connsiteY2889" fmla="*/ 3567019 h 6862263"/>
              <a:gd name="connsiteX2890" fmla="*/ 1709089 w 12191999"/>
              <a:gd name="connsiteY2890" fmla="*/ 3556389 h 6862263"/>
              <a:gd name="connsiteX2891" fmla="*/ 1756273 w 12191999"/>
              <a:gd name="connsiteY2891" fmla="*/ 3545347 h 6862263"/>
              <a:gd name="connsiteX2892" fmla="*/ 1782678 w 12191999"/>
              <a:gd name="connsiteY2892" fmla="*/ 3537541 h 6862263"/>
              <a:gd name="connsiteX2893" fmla="*/ 1795553 w 12191999"/>
              <a:gd name="connsiteY2893" fmla="*/ 3532764 h 6862263"/>
              <a:gd name="connsiteX2894" fmla="*/ 1831207 w 12191999"/>
              <a:gd name="connsiteY2894" fmla="*/ 3520283 h 6862263"/>
              <a:gd name="connsiteX2895" fmla="*/ 1844084 w 12191999"/>
              <a:gd name="connsiteY2895" fmla="*/ 3515507 h 6862263"/>
              <a:gd name="connsiteX2896" fmla="*/ 1874853 w 12191999"/>
              <a:gd name="connsiteY2896" fmla="*/ 3489925 h 6862263"/>
              <a:gd name="connsiteX2897" fmla="*/ 1900646 w 12191999"/>
              <a:gd name="connsiteY2897" fmla="*/ 3470661 h 6862263"/>
              <a:gd name="connsiteX2898" fmla="*/ 1918495 w 12191999"/>
              <a:gd name="connsiteY2898" fmla="*/ 3459565 h 6862263"/>
              <a:gd name="connsiteX2899" fmla="*/ 1929090 w 12191999"/>
              <a:gd name="connsiteY2899" fmla="*/ 3448675 h 6862263"/>
              <a:gd name="connsiteX2900" fmla="*/ 1928438 w 12191999"/>
              <a:gd name="connsiteY2900" fmla="*/ 3446927 h 6862263"/>
              <a:gd name="connsiteX2901" fmla="*/ 1875674 w 12191999"/>
              <a:gd name="connsiteY2901" fmla="*/ 3452829 h 6862263"/>
              <a:gd name="connsiteX2902" fmla="*/ 1704054 w 12191999"/>
              <a:gd name="connsiteY2902" fmla="*/ 3503572 h 6862263"/>
              <a:gd name="connsiteX2903" fmla="*/ 1690199 w 12191999"/>
              <a:gd name="connsiteY2903" fmla="*/ 3505728 h 6862263"/>
              <a:gd name="connsiteX2904" fmla="*/ 1703076 w 12191999"/>
              <a:gd name="connsiteY2904" fmla="*/ 3500951 h 6862263"/>
              <a:gd name="connsiteX2905" fmla="*/ 1741701 w 12191999"/>
              <a:gd name="connsiteY2905" fmla="*/ 3486622 h 6862263"/>
              <a:gd name="connsiteX2906" fmla="*/ 1849684 w 12191999"/>
              <a:gd name="connsiteY2906" fmla="*/ 3442089 h 6862263"/>
              <a:gd name="connsiteX2907" fmla="*/ 1915367 w 12191999"/>
              <a:gd name="connsiteY2907" fmla="*/ 3421701 h 6862263"/>
              <a:gd name="connsiteX2908" fmla="*/ 1958274 w 12191999"/>
              <a:gd name="connsiteY2908" fmla="*/ 3409015 h 6862263"/>
              <a:gd name="connsiteX2909" fmla="*/ 1997225 w 12191999"/>
              <a:gd name="connsiteY2909" fmla="*/ 3395557 h 6862263"/>
              <a:gd name="connsiteX2910" fmla="*/ 2013077 w 12191999"/>
              <a:gd name="connsiteY2910" fmla="*/ 3388931 h 6862263"/>
              <a:gd name="connsiteX2911" fmla="*/ 1995923 w 12191999"/>
              <a:gd name="connsiteY2911" fmla="*/ 3392063 h 6862263"/>
              <a:gd name="connsiteX2912" fmla="*/ 1881061 w 12191999"/>
              <a:gd name="connsiteY2912" fmla="*/ 3427966 h 6862263"/>
              <a:gd name="connsiteX2913" fmla="*/ 1829599 w 12191999"/>
              <a:gd name="connsiteY2913" fmla="*/ 3437360 h 6862263"/>
              <a:gd name="connsiteX2914" fmla="*/ 1828948 w 12191999"/>
              <a:gd name="connsiteY2914" fmla="*/ 3435616 h 6862263"/>
              <a:gd name="connsiteX2915" fmla="*/ 1830946 w 12191999"/>
              <a:gd name="connsiteY2915" fmla="*/ 3431145 h 6862263"/>
              <a:gd name="connsiteX2916" fmla="*/ 1860650 w 12191999"/>
              <a:gd name="connsiteY2916" fmla="*/ 3422364 h 6862263"/>
              <a:gd name="connsiteX2917" fmla="*/ 1879800 w 12191999"/>
              <a:gd name="connsiteY2917" fmla="*/ 3414763 h 6862263"/>
              <a:gd name="connsiteX2918" fmla="*/ 1882449 w 12191999"/>
              <a:gd name="connsiteY2918" fmla="*/ 3412038 h 6862263"/>
              <a:gd name="connsiteX2919" fmla="*/ 1875523 w 12191999"/>
              <a:gd name="connsiteY2919" fmla="*/ 3413116 h 6862263"/>
              <a:gd name="connsiteX2920" fmla="*/ 1845818 w 12191999"/>
              <a:gd name="connsiteY2920" fmla="*/ 3421899 h 6862263"/>
              <a:gd name="connsiteX2921" fmla="*/ 1835267 w 12191999"/>
              <a:gd name="connsiteY2921" fmla="*/ 3423080 h 6862263"/>
              <a:gd name="connsiteX2922" fmla="*/ 1841215 w 12191999"/>
              <a:gd name="connsiteY2922" fmla="*/ 3419382 h 6862263"/>
              <a:gd name="connsiteX2923" fmla="*/ 1879194 w 12191999"/>
              <a:gd name="connsiteY2923" fmla="*/ 3403304 h 6862263"/>
              <a:gd name="connsiteX2924" fmla="*/ 1940599 w 12191999"/>
              <a:gd name="connsiteY2924" fmla="*/ 3381270 h 6862263"/>
              <a:gd name="connsiteX2925" fmla="*/ 1940272 w 12191999"/>
              <a:gd name="connsiteY2925" fmla="*/ 3380395 h 6862263"/>
              <a:gd name="connsiteX2926" fmla="*/ 1939620 w 12191999"/>
              <a:gd name="connsiteY2926" fmla="*/ 3378647 h 6862263"/>
              <a:gd name="connsiteX2927" fmla="*/ 1926418 w 12191999"/>
              <a:gd name="connsiteY2927" fmla="*/ 3382551 h 6862263"/>
              <a:gd name="connsiteX2928" fmla="*/ 1914564 w 12191999"/>
              <a:gd name="connsiteY2928" fmla="*/ 3380240 h 6862263"/>
              <a:gd name="connsiteX2929" fmla="*/ 1910285 w 12191999"/>
              <a:gd name="connsiteY2929" fmla="*/ 3378594 h 6862263"/>
              <a:gd name="connsiteX2930" fmla="*/ 1879603 w 12191999"/>
              <a:gd name="connsiteY2930" fmla="*/ 3384757 h 6862263"/>
              <a:gd name="connsiteX2931" fmla="*/ 1902707 w 12191999"/>
              <a:gd name="connsiteY2931" fmla="*/ 3377927 h 6862263"/>
              <a:gd name="connsiteX2932" fmla="*/ 1905031 w 12191999"/>
              <a:gd name="connsiteY2932" fmla="*/ 3374329 h 6862263"/>
              <a:gd name="connsiteX2933" fmla="*/ 1904381 w 12191999"/>
              <a:gd name="connsiteY2933" fmla="*/ 3372582 h 6862263"/>
              <a:gd name="connsiteX2934" fmla="*/ 1907681 w 12191999"/>
              <a:gd name="connsiteY2934" fmla="*/ 3371608 h 6862263"/>
              <a:gd name="connsiteX2935" fmla="*/ 1941009 w 12191999"/>
              <a:gd name="connsiteY2935" fmla="*/ 3362722 h 6862263"/>
              <a:gd name="connsiteX2936" fmla="*/ 1947285 w 12191999"/>
              <a:gd name="connsiteY2936" fmla="*/ 3359899 h 6862263"/>
              <a:gd name="connsiteX2937" fmla="*/ 1943335 w 12191999"/>
              <a:gd name="connsiteY2937" fmla="*/ 3359128 h 6862263"/>
              <a:gd name="connsiteX2938" fmla="*/ 1922226 w 12191999"/>
              <a:gd name="connsiteY2938" fmla="*/ 3361490 h 6862263"/>
              <a:gd name="connsiteX2939" fmla="*/ 1917299 w 12191999"/>
              <a:gd name="connsiteY2939" fmla="*/ 3358097 h 6862263"/>
              <a:gd name="connsiteX2940" fmla="*/ 1922924 w 12191999"/>
              <a:gd name="connsiteY2940" fmla="*/ 3353525 h 6862263"/>
              <a:gd name="connsiteX2941" fmla="*/ 1939424 w 12191999"/>
              <a:gd name="connsiteY2941" fmla="*/ 3348645 h 6862263"/>
              <a:gd name="connsiteX2942" fmla="*/ 1980332 w 12191999"/>
              <a:gd name="connsiteY2942" fmla="*/ 3340429 h 6862263"/>
              <a:gd name="connsiteX2943" fmla="*/ 1996184 w 12191999"/>
              <a:gd name="connsiteY2943" fmla="*/ 3333804 h 6862263"/>
              <a:gd name="connsiteX2944" fmla="*/ 2004130 w 12191999"/>
              <a:gd name="connsiteY2944" fmla="*/ 3325634 h 6862263"/>
              <a:gd name="connsiteX2945" fmla="*/ 2021045 w 12191999"/>
              <a:gd name="connsiteY2945" fmla="*/ 3319505 h 6862263"/>
              <a:gd name="connsiteX2946" fmla="*/ 1975653 w 12191999"/>
              <a:gd name="connsiteY2946" fmla="*/ 3319509 h 6862263"/>
              <a:gd name="connsiteX2947" fmla="*/ 1972841 w 12191999"/>
              <a:gd name="connsiteY2947" fmla="*/ 3320341 h 6862263"/>
              <a:gd name="connsiteX2948" fmla="*/ 1946113 w 12191999"/>
              <a:gd name="connsiteY2948" fmla="*/ 3327273 h 6862263"/>
              <a:gd name="connsiteX2949" fmla="*/ 1923335 w 12191999"/>
              <a:gd name="connsiteY2949" fmla="*/ 3334976 h 6862263"/>
              <a:gd name="connsiteX2950" fmla="*/ 1841149 w 12191999"/>
              <a:gd name="connsiteY2950" fmla="*/ 3360246 h 6862263"/>
              <a:gd name="connsiteX2951" fmla="*/ 1804844 w 12191999"/>
              <a:gd name="connsiteY2951" fmla="*/ 3370981 h 6862263"/>
              <a:gd name="connsiteX2952" fmla="*/ 1750367 w 12191999"/>
              <a:gd name="connsiteY2952" fmla="*/ 3391936 h 6862263"/>
              <a:gd name="connsiteX2953" fmla="*/ 1742787 w 12191999"/>
              <a:gd name="connsiteY2953" fmla="*/ 3391268 h 6862263"/>
              <a:gd name="connsiteX2954" fmla="*/ 1706158 w 12191999"/>
              <a:gd name="connsiteY2954" fmla="*/ 3401128 h 6862263"/>
              <a:gd name="connsiteX2955" fmla="*/ 1681057 w 12191999"/>
              <a:gd name="connsiteY2955" fmla="*/ 3412429 h 6862263"/>
              <a:gd name="connsiteX2956" fmla="*/ 1658605 w 12191999"/>
              <a:gd name="connsiteY2956" fmla="*/ 3421006 h 6862263"/>
              <a:gd name="connsiteX2957" fmla="*/ 1609793 w 12191999"/>
              <a:gd name="connsiteY2957" fmla="*/ 3427679 h 6862263"/>
              <a:gd name="connsiteX2958" fmla="*/ 1582085 w 12191999"/>
              <a:gd name="connsiteY2958" fmla="*/ 3431991 h 6862263"/>
              <a:gd name="connsiteX2959" fmla="*/ 1562937 w 12191999"/>
              <a:gd name="connsiteY2959" fmla="*/ 3439593 h 6862263"/>
              <a:gd name="connsiteX2960" fmla="*/ 1547411 w 12191999"/>
              <a:gd name="connsiteY2960" fmla="*/ 3447093 h 6862263"/>
              <a:gd name="connsiteX2961" fmla="*/ 1542437 w 12191999"/>
              <a:gd name="connsiteY2961" fmla="*/ 3453412 h 6862263"/>
              <a:gd name="connsiteX2962" fmla="*/ 1516035 w 12191999"/>
              <a:gd name="connsiteY2962" fmla="*/ 3461219 h 6862263"/>
              <a:gd name="connsiteX2963" fmla="*/ 1501203 w 12191999"/>
              <a:gd name="connsiteY2963" fmla="*/ 3460755 h 6862263"/>
              <a:gd name="connsiteX2964" fmla="*/ 1478425 w 12191999"/>
              <a:gd name="connsiteY2964" fmla="*/ 3468459 h 6862263"/>
              <a:gd name="connsiteX2965" fmla="*/ 1443100 w 12191999"/>
              <a:gd name="connsiteY2965" fmla="*/ 3481814 h 6862263"/>
              <a:gd name="connsiteX2966" fmla="*/ 1432871 w 12191999"/>
              <a:gd name="connsiteY2966" fmla="*/ 3483868 h 6862263"/>
              <a:gd name="connsiteX2967" fmla="*/ 1417391 w 12191999"/>
              <a:gd name="connsiteY2967" fmla="*/ 3481656 h 6862263"/>
              <a:gd name="connsiteX2968" fmla="*/ 1406838 w 12191999"/>
              <a:gd name="connsiteY2968" fmla="*/ 3482838 h 6862263"/>
              <a:gd name="connsiteX2969" fmla="*/ 1363236 w 12191999"/>
              <a:gd name="connsiteY2969" fmla="*/ 3503484 h 6862263"/>
              <a:gd name="connsiteX2970" fmla="*/ 1357286 w 12191999"/>
              <a:gd name="connsiteY2970" fmla="*/ 3507185 h 6862263"/>
              <a:gd name="connsiteX2971" fmla="*/ 1364541 w 12191999"/>
              <a:gd name="connsiteY2971" fmla="*/ 3506979 h 6862263"/>
              <a:gd name="connsiteX2972" fmla="*/ 1411072 w 12191999"/>
              <a:gd name="connsiteY2972" fmla="*/ 3494191 h 6862263"/>
              <a:gd name="connsiteX2973" fmla="*/ 1421298 w 12191999"/>
              <a:gd name="connsiteY2973" fmla="*/ 3492136 h 6862263"/>
              <a:gd name="connsiteX2974" fmla="*/ 1438778 w 12191999"/>
              <a:gd name="connsiteY2974" fmla="*/ 3489880 h 6862263"/>
              <a:gd name="connsiteX2975" fmla="*/ 1446681 w 12191999"/>
              <a:gd name="connsiteY2975" fmla="*/ 3491421 h 6862263"/>
              <a:gd name="connsiteX2976" fmla="*/ 1438084 w 12191999"/>
              <a:gd name="connsiteY2976" fmla="*/ 3497843 h 6862263"/>
              <a:gd name="connsiteX2977" fmla="*/ 1451283 w 12191999"/>
              <a:gd name="connsiteY2977" fmla="*/ 3493940 h 6862263"/>
              <a:gd name="connsiteX2978" fmla="*/ 1474064 w 12191999"/>
              <a:gd name="connsiteY2978" fmla="*/ 3486233 h 6862263"/>
              <a:gd name="connsiteX2979" fmla="*/ 1500791 w 12191999"/>
              <a:gd name="connsiteY2979" fmla="*/ 3479300 h 6862263"/>
              <a:gd name="connsiteX2980" fmla="*/ 1518923 w 12191999"/>
              <a:gd name="connsiteY2980" fmla="*/ 3478790 h 6862263"/>
              <a:gd name="connsiteX2981" fmla="*/ 1532450 w 12191999"/>
              <a:gd name="connsiteY2981" fmla="*/ 3475759 h 6862263"/>
              <a:gd name="connsiteX2982" fmla="*/ 1585257 w 12191999"/>
              <a:gd name="connsiteY2982" fmla="*/ 3460147 h 6862263"/>
              <a:gd name="connsiteX2983" fmla="*/ 1641364 w 12191999"/>
              <a:gd name="connsiteY2983" fmla="*/ 3443557 h 6862263"/>
              <a:gd name="connsiteX2984" fmla="*/ 1641690 w 12191999"/>
              <a:gd name="connsiteY2984" fmla="*/ 3444432 h 6862263"/>
              <a:gd name="connsiteX2985" fmla="*/ 1585908 w 12191999"/>
              <a:gd name="connsiteY2985" fmla="*/ 3461893 h 6862263"/>
              <a:gd name="connsiteX2986" fmla="*/ 1600088 w 12191999"/>
              <a:gd name="connsiteY2986" fmla="*/ 3460611 h 6862263"/>
              <a:gd name="connsiteX2987" fmla="*/ 1700078 w 12191999"/>
              <a:gd name="connsiteY2987" fmla="*/ 3433957 h 6862263"/>
              <a:gd name="connsiteX2988" fmla="*/ 1719880 w 12191999"/>
              <a:gd name="connsiteY2988" fmla="*/ 3428102 h 6862263"/>
              <a:gd name="connsiteX2989" fmla="*/ 1764740 w 12191999"/>
              <a:gd name="connsiteY2989" fmla="*/ 3420656 h 6862263"/>
              <a:gd name="connsiteX2990" fmla="*/ 1794444 w 12191999"/>
              <a:gd name="connsiteY2990" fmla="*/ 3411874 h 6862263"/>
              <a:gd name="connsiteX2991" fmla="*/ 1804998 w 12191999"/>
              <a:gd name="connsiteY2991" fmla="*/ 3410695 h 6862263"/>
              <a:gd name="connsiteX2992" fmla="*/ 1802673 w 12191999"/>
              <a:gd name="connsiteY2992" fmla="*/ 3414293 h 6862263"/>
              <a:gd name="connsiteX2993" fmla="*/ 1779895 w 12191999"/>
              <a:gd name="connsiteY2993" fmla="*/ 3421995 h 6862263"/>
              <a:gd name="connsiteX2994" fmla="*/ 1765066 w 12191999"/>
              <a:gd name="connsiteY2994" fmla="*/ 3421530 h 6862263"/>
              <a:gd name="connsiteX2995" fmla="*/ 1731738 w 12191999"/>
              <a:gd name="connsiteY2995" fmla="*/ 3430416 h 6862263"/>
              <a:gd name="connsiteX2996" fmla="*/ 1692130 w 12191999"/>
              <a:gd name="connsiteY2996" fmla="*/ 3442124 h 6862263"/>
              <a:gd name="connsiteX2997" fmla="*/ 1675630 w 12191999"/>
              <a:gd name="connsiteY2997" fmla="*/ 3447004 h 6862263"/>
              <a:gd name="connsiteX2998" fmla="*/ 1652851 w 12191999"/>
              <a:gd name="connsiteY2998" fmla="*/ 3454708 h 6862263"/>
              <a:gd name="connsiteX2999" fmla="*/ 1629421 w 12191999"/>
              <a:gd name="connsiteY2999" fmla="*/ 3460664 h 6862263"/>
              <a:gd name="connsiteX3000" fmla="*/ 1616546 w 12191999"/>
              <a:gd name="connsiteY3000" fmla="*/ 3465442 h 6862263"/>
              <a:gd name="connsiteX3001" fmla="*/ 1608966 w 12191999"/>
              <a:gd name="connsiteY3001" fmla="*/ 3464773 h 6862263"/>
              <a:gd name="connsiteX3002" fmla="*/ 1592466 w 12191999"/>
              <a:gd name="connsiteY3002" fmla="*/ 3469653 h 6862263"/>
              <a:gd name="connsiteX3003" fmla="*/ 1586516 w 12191999"/>
              <a:gd name="connsiteY3003" fmla="*/ 3473351 h 6862263"/>
              <a:gd name="connsiteX3004" fmla="*/ 1581913 w 12191999"/>
              <a:gd name="connsiteY3004" fmla="*/ 3470833 h 6862263"/>
              <a:gd name="connsiteX3005" fmla="*/ 1562111 w 12191999"/>
              <a:gd name="connsiteY3005" fmla="*/ 3476688 h 6862263"/>
              <a:gd name="connsiteX3006" fmla="*/ 1556161 w 12191999"/>
              <a:gd name="connsiteY3006" fmla="*/ 3480387 h 6862263"/>
              <a:gd name="connsiteX3007" fmla="*/ 1551558 w 12191999"/>
              <a:gd name="connsiteY3007" fmla="*/ 3477869 h 6862263"/>
              <a:gd name="connsiteX3008" fmla="*/ 1498424 w 12191999"/>
              <a:gd name="connsiteY3008" fmla="*/ 3492607 h 6862263"/>
              <a:gd name="connsiteX3009" fmla="*/ 1488526 w 12191999"/>
              <a:gd name="connsiteY3009" fmla="*/ 3495536 h 6862263"/>
              <a:gd name="connsiteX3010" fmla="*/ 1475647 w 12191999"/>
              <a:gd name="connsiteY3010" fmla="*/ 3500312 h 6862263"/>
              <a:gd name="connsiteX3011" fmla="*/ 1446595 w 12191999"/>
              <a:gd name="connsiteY3011" fmla="*/ 3510840 h 6862263"/>
              <a:gd name="connsiteX3012" fmla="*/ 1416892 w 12191999"/>
              <a:gd name="connsiteY3012" fmla="*/ 3519623 h 6862263"/>
              <a:gd name="connsiteX3013" fmla="*/ 1386536 w 12191999"/>
              <a:gd name="connsiteY3013" fmla="*/ 3526659 h 6862263"/>
              <a:gd name="connsiteX3014" fmla="*/ 1363432 w 12191999"/>
              <a:gd name="connsiteY3014" fmla="*/ 3533490 h 6862263"/>
              <a:gd name="connsiteX3015" fmla="*/ 1350883 w 12191999"/>
              <a:gd name="connsiteY3015" fmla="*/ 3539140 h 6862263"/>
              <a:gd name="connsiteX3016" fmla="*/ 1334380 w 12191999"/>
              <a:gd name="connsiteY3016" fmla="*/ 3544019 h 6862263"/>
              <a:gd name="connsiteX3017" fmla="*/ 1304676 w 12191999"/>
              <a:gd name="connsiteY3017" fmla="*/ 3552801 h 6862263"/>
              <a:gd name="connsiteX3018" fmla="*/ 1301376 w 12191999"/>
              <a:gd name="connsiteY3018" fmla="*/ 3553777 h 6862263"/>
              <a:gd name="connsiteX3019" fmla="*/ 1263114 w 12191999"/>
              <a:gd name="connsiteY3019" fmla="*/ 3559269 h 6862263"/>
              <a:gd name="connsiteX3020" fmla="*/ 1262464 w 12191999"/>
              <a:gd name="connsiteY3020" fmla="*/ 3557523 h 6862263"/>
              <a:gd name="connsiteX3021" fmla="*/ 1270410 w 12191999"/>
              <a:gd name="connsiteY3021" fmla="*/ 3549356 h 6862263"/>
              <a:gd name="connsiteX3022" fmla="*/ 1296816 w 12191999"/>
              <a:gd name="connsiteY3022" fmla="*/ 3541549 h 6862263"/>
              <a:gd name="connsiteX3023" fmla="*/ 1306065 w 12191999"/>
              <a:gd name="connsiteY3023" fmla="*/ 3536875 h 6862263"/>
              <a:gd name="connsiteX3024" fmla="*/ 1295838 w 12191999"/>
              <a:gd name="connsiteY3024" fmla="*/ 3538928 h 6862263"/>
              <a:gd name="connsiteX3025" fmla="*/ 1282963 w 12191999"/>
              <a:gd name="connsiteY3025" fmla="*/ 3543705 h 6862263"/>
              <a:gd name="connsiteX3026" fmla="*/ 1266460 w 12191999"/>
              <a:gd name="connsiteY3026" fmla="*/ 3548584 h 6862263"/>
              <a:gd name="connsiteX3027" fmla="*/ 1254127 w 12191999"/>
              <a:gd name="connsiteY3027" fmla="*/ 3551784 h 6862263"/>
              <a:gd name="connsiteX3028" fmla="*/ 1257070 w 12191999"/>
              <a:gd name="connsiteY3028" fmla="*/ 3547926 h 6862263"/>
              <a:gd name="connsiteX3029" fmla="*/ 1223786 w 12191999"/>
              <a:gd name="connsiteY3029" fmla="*/ 3542777 h 6862263"/>
              <a:gd name="connsiteX3030" fmla="*/ 1243767 w 12191999"/>
              <a:gd name="connsiteY3030" fmla="*/ 3536869 h 6862263"/>
              <a:gd name="connsiteX3031" fmla="*/ 1259295 w 12191999"/>
              <a:gd name="connsiteY3031" fmla="*/ 3529369 h 6862263"/>
              <a:gd name="connsiteX3032" fmla="*/ 1217328 w 12191999"/>
              <a:gd name="connsiteY3032" fmla="*/ 3541777 h 6862263"/>
              <a:gd name="connsiteX3033" fmla="*/ 1211968 w 12191999"/>
              <a:gd name="connsiteY3033" fmla="*/ 3540948 h 6862263"/>
              <a:gd name="connsiteX3034" fmla="*/ 1141520 w 12191999"/>
              <a:gd name="connsiteY3034" fmla="*/ 3538562 h 6862263"/>
              <a:gd name="connsiteX3035" fmla="*/ 1110752 w 12191999"/>
              <a:gd name="connsiteY3035" fmla="*/ 3543593 h 6862263"/>
              <a:gd name="connsiteX3036" fmla="*/ 1136982 w 12191999"/>
              <a:gd name="connsiteY3036" fmla="*/ 3535470 h 6862263"/>
              <a:gd name="connsiteX3037" fmla="*/ 1222793 w 12191999"/>
              <a:gd name="connsiteY3037" fmla="*/ 3510098 h 6862263"/>
              <a:gd name="connsiteX3038" fmla="*/ 1302329 w 12191999"/>
              <a:gd name="connsiteY3038" fmla="*/ 3487553 h 6862263"/>
              <a:gd name="connsiteX3039" fmla="*/ 1312232 w 12191999"/>
              <a:gd name="connsiteY3039" fmla="*/ 3484626 h 6862263"/>
              <a:gd name="connsiteX3040" fmla="*/ 1390790 w 12191999"/>
              <a:gd name="connsiteY3040" fmla="*/ 3459459 h 6862263"/>
              <a:gd name="connsiteX3041" fmla="*/ 1441274 w 12191999"/>
              <a:gd name="connsiteY3041" fmla="*/ 3447441 h 6862263"/>
              <a:gd name="connsiteX3042" fmla="*/ 1487806 w 12191999"/>
              <a:gd name="connsiteY3042" fmla="*/ 3434653 h 6862263"/>
              <a:gd name="connsiteX3043" fmla="*/ 1529735 w 12191999"/>
              <a:gd name="connsiteY3043" fmla="*/ 3419348 h 6862263"/>
              <a:gd name="connsiteX3044" fmla="*/ 1642319 w 12191999"/>
              <a:gd name="connsiteY3044" fmla="*/ 3377333 h 6862263"/>
              <a:gd name="connsiteX3045" fmla="*/ 1708329 w 12191999"/>
              <a:gd name="connsiteY3045" fmla="*/ 3357818 h 6862263"/>
              <a:gd name="connsiteX3046" fmla="*/ 1721204 w 12191999"/>
              <a:gd name="connsiteY3046" fmla="*/ 3353040 h 6862263"/>
              <a:gd name="connsiteX3047" fmla="*/ 1713301 w 12191999"/>
              <a:gd name="connsiteY3047" fmla="*/ 3351500 h 6862263"/>
              <a:gd name="connsiteX3048" fmla="*/ 1675692 w 12191999"/>
              <a:gd name="connsiteY3048" fmla="*/ 3358740 h 6862263"/>
              <a:gd name="connsiteX3049" fmla="*/ 1624884 w 12191999"/>
              <a:gd name="connsiteY3049" fmla="*/ 3369883 h 6862263"/>
              <a:gd name="connsiteX3050" fmla="*/ 1637108 w 12191999"/>
              <a:gd name="connsiteY3050" fmla="*/ 3363359 h 6862263"/>
              <a:gd name="connsiteX3051" fmla="*/ 1668810 w 12191999"/>
              <a:gd name="connsiteY3051" fmla="*/ 3350108 h 6862263"/>
              <a:gd name="connsiteX3052" fmla="*/ 1674432 w 12191999"/>
              <a:gd name="connsiteY3052" fmla="*/ 3345536 h 6862263"/>
              <a:gd name="connsiteX3053" fmla="*/ 1664206 w 12191999"/>
              <a:gd name="connsiteY3053" fmla="*/ 3347591 h 6862263"/>
              <a:gd name="connsiteX3054" fmla="*/ 1651003 w 12191999"/>
              <a:gd name="connsiteY3054" fmla="*/ 3351492 h 6862263"/>
              <a:gd name="connsiteX3055" fmla="*/ 1598524 w 12191999"/>
              <a:gd name="connsiteY3055" fmla="*/ 3367979 h 6862263"/>
              <a:gd name="connsiteX3056" fmla="*/ 1565519 w 12191999"/>
              <a:gd name="connsiteY3056" fmla="*/ 3377739 h 6862263"/>
              <a:gd name="connsiteX3057" fmla="*/ 1535163 w 12191999"/>
              <a:gd name="connsiteY3057" fmla="*/ 3384774 h 6862263"/>
              <a:gd name="connsiteX3058" fmla="*/ 1435824 w 12191999"/>
              <a:gd name="connsiteY3058" fmla="*/ 3413173 h 6862263"/>
              <a:gd name="connsiteX3059" fmla="*/ 1425597 w 12191999"/>
              <a:gd name="connsiteY3059" fmla="*/ 3415229 h 6862263"/>
              <a:gd name="connsiteX3060" fmla="*/ 1418669 w 12191999"/>
              <a:gd name="connsiteY3060" fmla="*/ 3416306 h 6862263"/>
              <a:gd name="connsiteX3061" fmla="*/ 1380368 w 12191999"/>
              <a:gd name="connsiteY3061" fmla="*/ 3431510 h 6862263"/>
              <a:gd name="connsiteX3062" fmla="*/ 1333509 w 12191999"/>
              <a:gd name="connsiteY3062" fmla="*/ 3443423 h 6862263"/>
              <a:gd name="connsiteX3063" fmla="*/ 1326909 w 12191999"/>
              <a:gd name="connsiteY3063" fmla="*/ 3445375 h 6862263"/>
              <a:gd name="connsiteX3064" fmla="*/ 1290603 w 12191999"/>
              <a:gd name="connsiteY3064" fmla="*/ 3456108 h 6862263"/>
              <a:gd name="connsiteX3065" fmla="*/ 1250348 w 12191999"/>
              <a:gd name="connsiteY3065" fmla="*/ 3466072 h 6862263"/>
              <a:gd name="connsiteX3066" fmla="*/ 1197540 w 12191999"/>
              <a:gd name="connsiteY3066" fmla="*/ 3481684 h 6862263"/>
              <a:gd name="connsiteX3067" fmla="*/ 1149011 w 12191999"/>
              <a:gd name="connsiteY3067" fmla="*/ 3498942 h 6862263"/>
              <a:gd name="connsiteX3068" fmla="*/ 1074403 w 12191999"/>
              <a:gd name="connsiteY3068" fmla="*/ 3524878 h 6862263"/>
              <a:gd name="connsiteX3069" fmla="*/ 1015648 w 12191999"/>
              <a:gd name="connsiteY3069" fmla="*/ 3544192 h 6862263"/>
              <a:gd name="connsiteX3070" fmla="*/ 1033127 w 12191999"/>
              <a:gd name="connsiteY3070" fmla="*/ 3541933 h 6862263"/>
              <a:gd name="connsiteX3071" fmla="*/ 1049628 w 12191999"/>
              <a:gd name="connsiteY3071" fmla="*/ 3537053 h 6862263"/>
              <a:gd name="connsiteX3072" fmla="*/ 1113640 w 12191999"/>
              <a:gd name="connsiteY3072" fmla="*/ 3522005 h 6862263"/>
              <a:gd name="connsiteX3073" fmla="*/ 1166447 w 12191999"/>
              <a:gd name="connsiteY3073" fmla="*/ 3506394 h 6862263"/>
              <a:gd name="connsiteX3074" fmla="*/ 1214324 w 12191999"/>
              <a:gd name="connsiteY3074" fmla="*/ 3487390 h 6862263"/>
              <a:gd name="connsiteX3075" fmla="*/ 1230176 w 12191999"/>
              <a:gd name="connsiteY3075" fmla="*/ 3480765 h 6862263"/>
              <a:gd name="connsiteX3076" fmla="*/ 1294510 w 12191999"/>
              <a:gd name="connsiteY3076" fmla="*/ 3466591 h 6862263"/>
              <a:gd name="connsiteX3077" fmla="*/ 1321242 w 12191999"/>
              <a:gd name="connsiteY3077" fmla="*/ 3459657 h 6862263"/>
              <a:gd name="connsiteX3078" fmla="*/ 1357547 w 12191999"/>
              <a:gd name="connsiteY3078" fmla="*/ 3448924 h 6862263"/>
              <a:gd name="connsiteX3079" fmla="*/ 1377349 w 12191999"/>
              <a:gd name="connsiteY3079" fmla="*/ 3443069 h 6862263"/>
              <a:gd name="connsiteX3080" fmla="*/ 1415979 w 12191999"/>
              <a:gd name="connsiteY3080" fmla="*/ 3428738 h 6862263"/>
              <a:gd name="connsiteX3081" fmla="*/ 1439406 w 12191999"/>
              <a:gd name="connsiteY3081" fmla="*/ 3422781 h 6862263"/>
              <a:gd name="connsiteX3082" fmla="*/ 1496491 w 12191999"/>
              <a:gd name="connsiteY3082" fmla="*/ 3408812 h 6862263"/>
              <a:gd name="connsiteX3083" fmla="*/ 1529821 w 12191999"/>
              <a:gd name="connsiteY3083" fmla="*/ 3399928 h 6862263"/>
              <a:gd name="connsiteX3084" fmla="*/ 1539396 w 12191999"/>
              <a:gd name="connsiteY3084" fmla="*/ 3396127 h 6862263"/>
              <a:gd name="connsiteX3085" fmla="*/ 1571097 w 12191999"/>
              <a:gd name="connsiteY3085" fmla="*/ 3382875 h 6862263"/>
              <a:gd name="connsiteX3086" fmla="*/ 1585277 w 12191999"/>
              <a:gd name="connsiteY3086" fmla="*/ 3381592 h 6862263"/>
              <a:gd name="connsiteX3087" fmla="*/ 1541025 w 12191999"/>
              <a:gd name="connsiteY3087" fmla="*/ 3400494 h 6862263"/>
              <a:gd name="connsiteX3088" fmla="*/ 1359501 w 12191999"/>
              <a:gd name="connsiteY3088" fmla="*/ 3454164 h 6862263"/>
              <a:gd name="connsiteX3089" fmla="*/ 1304046 w 12191999"/>
              <a:gd name="connsiteY3089" fmla="*/ 3472500 h 6862263"/>
              <a:gd name="connsiteX3090" fmla="*/ 1294795 w 12191999"/>
              <a:gd name="connsiteY3090" fmla="*/ 3477174 h 6862263"/>
              <a:gd name="connsiteX3091" fmla="*/ 1292146 w 12191999"/>
              <a:gd name="connsiteY3091" fmla="*/ 3479895 h 6862263"/>
              <a:gd name="connsiteX3092" fmla="*/ 1295774 w 12191999"/>
              <a:gd name="connsiteY3092" fmla="*/ 3479795 h 6862263"/>
              <a:gd name="connsiteX3093" fmla="*/ 1309301 w 12191999"/>
              <a:gd name="connsiteY3093" fmla="*/ 3476765 h 6862263"/>
              <a:gd name="connsiteX3094" fmla="*/ 1306326 w 12191999"/>
              <a:gd name="connsiteY3094" fmla="*/ 3478613 h 6862263"/>
              <a:gd name="connsiteX3095" fmla="*/ 1160455 w 12191999"/>
              <a:gd name="connsiteY3095" fmla="*/ 3519801 h 6862263"/>
              <a:gd name="connsiteX3096" fmla="*/ 1110947 w 12191999"/>
              <a:gd name="connsiteY3096" fmla="*/ 3534440 h 6862263"/>
              <a:gd name="connsiteX3097" fmla="*/ 1061443 w 12191999"/>
              <a:gd name="connsiteY3097" fmla="*/ 3549077 h 6862263"/>
              <a:gd name="connsiteX3098" fmla="*/ 1054841 w 12191999"/>
              <a:gd name="connsiteY3098" fmla="*/ 3551028 h 6862263"/>
              <a:gd name="connsiteX3099" fmla="*/ 1017884 w 12191999"/>
              <a:gd name="connsiteY3099" fmla="*/ 3560016 h 6862263"/>
              <a:gd name="connsiteX3100" fmla="*/ 955177 w 12191999"/>
              <a:gd name="connsiteY3100" fmla="*/ 3578555 h 6862263"/>
              <a:gd name="connsiteX3101" fmla="*/ 949935 w 12191999"/>
              <a:gd name="connsiteY3101" fmla="*/ 3579609 h 6862263"/>
              <a:gd name="connsiteX3102" fmla="*/ 936048 w 12191999"/>
              <a:gd name="connsiteY3102" fmla="*/ 3581231 h 6862263"/>
              <a:gd name="connsiteX3103" fmla="*/ 957173 w 12191999"/>
              <a:gd name="connsiteY3103" fmla="*/ 3574087 h 6862263"/>
              <a:gd name="connsiteX3104" fmla="*/ 979952 w 12191999"/>
              <a:gd name="connsiteY3104" fmla="*/ 3566383 h 6862263"/>
              <a:gd name="connsiteX3105" fmla="*/ 988549 w 12191999"/>
              <a:gd name="connsiteY3105" fmla="*/ 3559961 h 6862263"/>
              <a:gd name="connsiteX3106" fmla="*/ 1001751 w 12191999"/>
              <a:gd name="connsiteY3106" fmla="*/ 3556057 h 6862263"/>
              <a:gd name="connsiteX3107" fmla="*/ 1000773 w 12191999"/>
              <a:gd name="connsiteY3107" fmla="*/ 3553438 h 6862263"/>
              <a:gd name="connsiteX3108" fmla="*/ 984271 w 12191999"/>
              <a:gd name="connsiteY3108" fmla="*/ 3558316 h 6862263"/>
              <a:gd name="connsiteX3109" fmla="*/ 971069 w 12191999"/>
              <a:gd name="connsiteY3109" fmla="*/ 3562220 h 6862263"/>
              <a:gd name="connsiteX3110" fmla="*/ 960842 w 12191999"/>
              <a:gd name="connsiteY3110" fmla="*/ 3564273 h 6862263"/>
              <a:gd name="connsiteX3111" fmla="*/ 969765 w 12191999"/>
              <a:gd name="connsiteY3111" fmla="*/ 3558726 h 6862263"/>
              <a:gd name="connsiteX3112" fmla="*/ 968789 w 12191999"/>
              <a:gd name="connsiteY3112" fmla="*/ 3556105 h 6862263"/>
              <a:gd name="connsiteX3113" fmla="*/ 941083 w 12191999"/>
              <a:gd name="connsiteY3113" fmla="*/ 3560419 h 6862263"/>
              <a:gd name="connsiteX3114" fmla="*/ 907289 w 12191999"/>
              <a:gd name="connsiteY3114" fmla="*/ 3571743 h 6862263"/>
              <a:gd name="connsiteX3115" fmla="*/ 883638 w 12191999"/>
              <a:gd name="connsiteY3115" fmla="*/ 3579190 h 6862263"/>
              <a:gd name="connsiteX3116" fmla="*/ 881347 w 12191999"/>
              <a:gd name="connsiteY3116" fmla="*/ 3577356 h 6862263"/>
              <a:gd name="connsiteX3117" fmla="*/ 888067 w 12191999"/>
              <a:gd name="connsiteY3117" fmla="*/ 3561085 h 6862263"/>
              <a:gd name="connsiteX3118" fmla="*/ 924101 w 12191999"/>
              <a:gd name="connsiteY3118" fmla="*/ 3528649 h 6862263"/>
              <a:gd name="connsiteX3119" fmla="*/ 937451 w 12191999"/>
              <a:gd name="connsiteY3119" fmla="*/ 3512612 h 6862263"/>
              <a:gd name="connsiteX3120" fmla="*/ 906432 w 12191999"/>
              <a:gd name="connsiteY3120" fmla="*/ 3506500 h 6862263"/>
              <a:gd name="connsiteX3121" fmla="*/ 862803 w 12191999"/>
              <a:gd name="connsiteY3121" fmla="*/ 3467826 h 6862263"/>
              <a:gd name="connsiteX3122" fmla="*/ 823856 w 12191999"/>
              <a:gd name="connsiteY3122" fmla="*/ 3426759 h 6862263"/>
              <a:gd name="connsiteX3123" fmla="*/ 860636 w 12191999"/>
              <a:gd name="connsiteY3123" fmla="*/ 3396883 h 6862263"/>
              <a:gd name="connsiteX3124" fmla="*/ 979523 w 12191999"/>
              <a:gd name="connsiteY3124" fmla="*/ 3313274 h 6862263"/>
              <a:gd name="connsiteX3125" fmla="*/ 982060 w 12191999"/>
              <a:gd name="connsiteY3125" fmla="*/ 3312074 h 6862263"/>
              <a:gd name="connsiteX3126" fmla="*/ 979975 w 12191999"/>
              <a:gd name="connsiteY3126" fmla="*/ 3305751 h 6862263"/>
              <a:gd name="connsiteX3127" fmla="*/ 981310 w 12191999"/>
              <a:gd name="connsiteY3127" fmla="*/ 3288972 h 6862263"/>
              <a:gd name="connsiteX3128" fmla="*/ 1023208 w 12191999"/>
              <a:gd name="connsiteY3128" fmla="*/ 3228089 h 6862263"/>
              <a:gd name="connsiteX3129" fmla="*/ 1090100 w 12191999"/>
              <a:gd name="connsiteY3129" fmla="*/ 3156909 h 6862263"/>
              <a:gd name="connsiteX3130" fmla="*/ 1101612 w 12191999"/>
              <a:gd name="connsiteY3130" fmla="*/ 3144244 h 6862263"/>
              <a:gd name="connsiteX3131" fmla="*/ 1102330 w 12191999"/>
              <a:gd name="connsiteY3131" fmla="*/ 3136840 h 6862263"/>
              <a:gd name="connsiteX3132" fmla="*/ 1115914 w 12191999"/>
              <a:gd name="connsiteY3132" fmla="*/ 3133139 h 6862263"/>
              <a:gd name="connsiteX3133" fmla="*/ 1149300 w 12191999"/>
              <a:gd name="connsiteY3133" fmla="*/ 3124430 h 6862263"/>
              <a:gd name="connsiteX3134" fmla="*/ 1182320 w 12191999"/>
              <a:gd name="connsiteY3134" fmla="*/ 3114659 h 6862263"/>
              <a:gd name="connsiteX3135" fmla="*/ 1212501 w 12191999"/>
              <a:gd name="connsiteY3135" fmla="*/ 3107211 h 6862263"/>
              <a:gd name="connsiteX3136" fmla="*/ 1215828 w 12191999"/>
              <a:gd name="connsiteY3136" fmla="*/ 3106305 h 6862263"/>
              <a:gd name="connsiteX3137" fmla="*/ 1218790 w 12191999"/>
              <a:gd name="connsiteY3137" fmla="*/ 3104335 h 6862263"/>
              <a:gd name="connsiteX3138" fmla="*/ 1225686 w 12191999"/>
              <a:gd name="connsiteY3138" fmla="*/ 3103232 h 6862263"/>
              <a:gd name="connsiteX3139" fmla="*/ 1238991 w 12191999"/>
              <a:gd name="connsiteY3139" fmla="*/ 3099607 h 6862263"/>
              <a:gd name="connsiteX3140" fmla="*/ 1245767 w 12191999"/>
              <a:gd name="connsiteY3140" fmla="*/ 3098150 h 6862263"/>
              <a:gd name="connsiteX3141" fmla="*/ 1272012 w 12191999"/>
              <a:gd name="connsiteY3141" fmla="*/ 3089836 h 6862263"/>
              <a:gd name="connsiteX3142" fmla="*/ 1274974 w 12191999"/>
              <a:gd name="connsiteY3142" fmla="*/ 3087866 h 6862263"/>
              <a:gd name="connsiteX3143" fmla="*/ 1288281 w 12191999"/>
              <a:gd name="connsiteY3143" fmla="*/ 3084241 h 6862263"/>
              <a:gd name="connsiteX3144" fmla="*/ 1292339 w 12191999"/>
              <a:gd name="connsiteY3144" fmla="*/ 3085461 h 6862263"/>
              <a:gd name="connsiteX3145" fmla="*/ 1299235 w 12191999"/>
              <a:gd name="connsiteY3145" fmla="*/ 3084359 h 6862263"/>
              <a:gd name="connsiteX3146" fmla="*/ 1312540 w 12191999"/>
              <a:gd name="connsiteY3146" fmla="*/ 3080733 h 6862263"/>
              <a:gd name="connsiteX3147" fmla="*/ 1325845 w 12191999"/>
              <a:gd name="connsiteY3147" fmla="*/ 3077108 h 6862263"/>
              <a:gd name="connsiteX3148" fmla="*/ 1332620 w 12191999"/>
              <a:gd name="connsiteY3148" fmla="*/ 3075651 h 6862263"/>
              <a:gd name="connsiteX3149" fmla="*/ 1353068 w 12191999"/>
              <a:gd name="connsiteY3149" fmla="*/ 3071632 h 6862263"/>
              <a:gd name="connsiteX3150" fmla="*/ 1360207 w 12191999"/>
              <a:gd name="connsiteY3150" fmla="*/ 3071238 h 6862263"/>
              <a:gd name="connsiteX3151" fmla="*/ 1383494 w 12191999"/>
              <a:gd name="connsiteY3151" fmla="*/ 3064895 h 6862263"/>
              <a:gd name="connsiteX3152" fmla="*/ 1389050 w 12191999"/>
              <a:gd name="connsiteY3152" fmla="*/ 3059889 h 6862263"/>
              <a:gd name="connsiteX3153" fmla="*/ 1392132 w 12191999"/>
              <a:gd name="connsiteY3153" fmla="*/ 3058273 h 6862263"/>
              <a:gd name="connsiteX3154" fmla="*/ 1411213 w 12191999"/>
              <a:gd name="connsiteY3154" fmla="*/ 3053548 h 6862263"/>
              <a:gd name="connsiteX3155" fmla="*/ 1411215 w 12191999"/>
              <a:gd name="connsiteY3155" fmla="*/ 3040146 h 6862263"/>
              <a:gd name="connsiteX3156" fmla="*/ 1405611 w 12191999"/>
              <a:gd name="connsiteY3156" fmla="*/ 3041672 h 6862263"/>
              <a:gd name="connsiteX3157" fmla="*/ 1375581 w 12191999"/>
              <a:gd name="connsiteY3157" fmla="*/ 3049562 h 6862263"/>
              <a:gd name="connsiteX3158" fmla="*/ 1345552 w 12191999"/>
              <a:gd name="connsiteY3158" fmla="*/ 3057451 h 6862263"/>
              <a:gd name="connsiteX3159" fmla="*/ 1358214 w 12191999"/>
              <a:gd name="connsiteY3159" fmla="*/ 3051958 h 6862263"/>
              <a:gd name="connsiteX3160" fmla="*/ 1360594 w 12191999"/>
              <a:gd name="connsiteY3160" fmla="*/ 3049809 h 6862263"/>
              <a:gd name="connsiteX3161" fmla="*/ 1361083 w 12191999"/>
              <a:gd name="connsiteY3161" fmla="*/ 3049721 h 6862263"/>
              <a:gd name="connsiteX3162" fmla="*/ 1362284 w 12191999"/>
              <a:gd name="connsiteY3162" fmla="*/ 3049247 h 6862263"/>
              <a:gd name="connsiteX3163" fmla="*/ 1360992 w 12191999"/>
              <a:gd name="connsiteY3163" fmla="*/ 3049452 h 6862263"/>
              <a:gd name="connsiteX3164" fmla="*/ 1387511 w 12191999"/>
              <a:gd name="connsiteY3164" fmla="*/ 3041935 h 6862263"/>
              <a:gd name="connsiteX3165" fmla="*/ 1393981 w 12191999"/>
              <a:gd name="connsiteY3165" fmla="*/ 3039589 h 6862263"/>
              <a:gd name="connsiteX3166" fmla="*/ 1393523 w 12191999"/>
              <a:gd name="connsiteY3166" fmla="*/ 3038256 h 6862263"/>
              <a:gd name="connsiteX3167" fmla="*/ 1396942 w 12191999"/>
              <a:gd name="connsiteY3167" fmla="*/ 3037617 h 6862263"/>
              <a:gd name="connsiteX3168" fmla="*/ 1400634 w 12191999"/>
              <a:gd name="connsiteY3168" fmla="*/ 3037778 h 6862263"/>
              <a:gd name="connsiteX3169" fmla="*/ 1411215 w 12191999"/>
              <a:gd name="connsiteY3169" fmla="*/ 3035261 h 6862263"/>
              <a:gd name="connsiteX3170" fmla="*/ 1411215 w 12191999"/>
              <a:gd name="connsiteY3170" fmla="*/ 3030960 h 6862263"/>
              <a:gd name="connsiteX3171" fmla="*/ 1392607 w 12191999"/>
              <a:gd name="connsiteY3171" fmla="*/ 3035588 h 6862263"/>
              <a:gd name="connsiteX3172" fmla="*/ 1382718 w 12191999"/>
              <a:gd name="connsiteY3172" fmla="*/ 3038576 h 6862263"/>
              <a:gd name="connsiteX3173" fmla="*/ 1363127 w 12191999"/>
              <a:gd name="connsiteY3173" fmla="*/ 3045079 h 6862263"/>
              <a:gd name="connsiteX3174" fmla="*/ 1349730 w 12191999"/>
              <a:gd name="connsiteY3174" fmla="*/ 3048438 h 6862263"/>
              <a:gd name="connsiteX3175" fmla="*/ 1342894 w 12191999"/>
              <a:gd name="connsiteY3175" fmla="*/ 3049717 h 6862263"/>
              <a:gd name="connsiteX3176" fmla="*/ 1316098 w 12191999"/>
              <a:gd name="connsiteY3176" fmla="*/ 3056434 h 6862263"/>
              <a:gd name="connsiteX3177" fmla="*/ 1299558 w 12191999"/>
              <a:gd name="connsiteY3177" fmla="*/ 3061232 h 6862263"/>
              <a:gd name="connsiteX3178" fmla="*/ 1262967 w 12191999"/>
              <a:gd name="connsiteY3178" fmla="*/ 3071199 h 6862263"/>
              <a:gd name="connsiteX3179" fmla="*/ 1249662 w 12191999"/>
              <a:gd name="connsiteY3179" fmla="*/ 3074826 h 6862263"/>
              <a:gd name="connsiteX3180" fmla="*/ 1236354 w 12191999"/>
              <a:gd name="connsiteY3180" fmla="*/ 3078450 h 6862263"/>
              <a:gd name="connsiteX3181" fmla="*/ 1213070 w 12191999"/>
              <a:gd name="connsiteY3181" fmla="*/ 3084794 h 6862263"/>
              <a:gd name="connsiteX3182" fmla="*/ 1203548 w 12191999"/>
              <a:gd name="connsiteY3182" fmla="*/ 3088847 h 6862263"/>
              <a:gd name="connsiteX3183" fmla="*/ 1210568 w 12191999"/>
              <a:gd name="connsiteY3183" fmla="*/ 3088101 h 6862263"/>
              <a:gd name="connsiteX3184" fmla="*/ 1217496 w 12191999"/>
              <a:gd name="connsiteY3184" fmla="*/ 3087089 h 6862263"/>
              <a:gd name="connsiteX3185" fmla="*/ 1227291 w 12191999"/>
              <a:gd name="connsiteY3185" fmla="*/ 3083836 h 6862263"/>
              <a:gd name="connsiteX3186" fmla="*/ 1227199 w 12191999"/>
              <a:gd name="connsiteY3186" fmla="*/ 3083570 h 6862263"/>
              <a:gd name="connsiteX3187" fmla="*/ 1237270 w 12191999"/>
              <a:gd name="connsiteY3187" fmla="*/ 3081118 h 6862263"/>
              <a:gd name="connsiteX3188" fmla="*/ 1251127 w 12191999"/>
              <a:gd name="connsiteY3188" fmla="*/ 3079093 h 6862263"/>
              <a:gd name="connsiteX3189" fmla="*/ 1251403 w 12191999"/>
              <a:gd name="connsiteY3189" fmla="*/ 3079894 h 6862263"/>
              <a:gd name="connsiteX3190" fmla="*/ 1241423 w 12191999"/>
              <a:gd name="connsiteY3190" fmla="*/ 3082611 h 6862263"/>
              <a:gd name="connsiteX3191" fmla="*/ 1231167 w 12191999"/>
              <a:gd name="connsiteY3191" fmla="*/ 3084531 h 6862263"/>
              <a:gd name="connsiteX3192" fmla="*/ 1197812 w 12191999"/>
              <a:gd name="connsiteY3192" fmla="*/ 3093327 h 6862263"/>
              <a:gd name="connsiteX3193" fmla="*/ 1174709 w 12191999"/>
              <a:gd name="connsiteY3193" fmla="*/ 3100203 h 6862263"/>
              <a:gd name="connsiteX3194" fmla="*/ 1158170 w 12191999"/>
              <a:gd name="connsiteY3194" fmla="*/ 3105001 h 6862263"/>
              <a:gd name="connsiteX3195" fmla="*/ 1151425 w 12191999"/>
              <a:gd name="connsiteY3195" fmla="*/ 3106546 h 6862263"/>
              <a:gd name="connsiteX3196" fmla="*/ 1131282 w 12191999"/>
              <a:gd name="connsiteY3196" fmla="*/ 3111452 h 6862263"/>
              <a:gd name="connsiteX3197" fmla="*/ 1115017 w 12191999"/>
              <a:gd name="connsiteY3197" fmla="*/ 3117050 h 6862263"/>
              <a:gd name="connsiteX3198" fmla="*/ 1101436 w 12191999"/>
              <a:gd name="connsiteY3198" fmla="*/ 3119875 h 6862263"/>
              <a:gd name="connsiteX3199" fmla="*/ 1095882 w 12191999"/>
              <a:gd name="connsiteY3199" fmla="*/ 3120915 h 6862263"/>
              <a:gd name="connsiteX3200" fmla="*/ 1088044 w 12191999"/>
              <a:gd name="connsiteY3200" fmla="*/ 3123231 h 6862263"/>
              <a:gd name="connsiteX3201" fmla="*/ 1085714 w 12191999"/>
              <a:gd name="connsiteY3201" fmla="*/ 3122620 h 6862263"/>
              <a:gd name="connsiteX3202" fmla="*/ 1083045 w 12191999"/>
              <a:gd name="connsiteY3202" fmla="*/ 3122920 h 6862263"/>
              <a:gd name="connsiteX3203" fmla="*/ 1084981 w 12191999"/>
              <a:gd name="connsiteY3203" fmla="*/ 3122279 h 6862263"/>
              <a:gd name="connsiteX3204" fmla="*/ 1090539 w 12191999"/>
              <a:gd name="connsiteY3204" fmla="*/ 3119925 h 6862263"/>
              <a:gd name="connsiteX3205" fmla="*/ 1106714 w 12191999"/>
              <a:gd name="connsiteY3205" fmla="*/ 3114061 h 6862263"/>
              <a:gd name="connsiteX3206" fmla="*/ 1113184 w 12191999"/>
              <a:gd name="connsiteY3206" fmla="*/ 3111714 h 6862263"/>
              <a:gd name="connsiteX3207" fmla="*/ 1096277 w 12191999"/>
              <a:gd name="connsiteY3207" fmla="*/ 3115446 h 6862263"/>
              <a:gd name="connsiteX3208" fmla="*/ 1079095 w 12191999"/>
              <a:gd name="connsiteY3208" fmla="*/ 3118377 h 6862263"/>
              <a:gd name="connsiteX3209" fmla="*/ 1075676 w 12191999"/>
              <a:gd name="connsiteY3209" fmla="*/ 3119018 h 6862263"/>
              <a:gd name="connsiteX3210" fmla="*/ 1055811 w 12191999"/>
              <a:gd name="connsiteY3210" fmla="*/ 3124720 h 6862263"/>
              <a:gd name="connsiteX3211" fmla="*/ 1049157 w 12191999"/>
              <a:gd name="connsiteY3211" fmla="*/ 3126534 h 6862263"/>
              <a:gd name="connsiteX3212" fmla="*/ 1032250 w 12191999"/>
              <a:gd name="connsiteY3212" fmla="*/ 3130264 h 6862263"/>
              <a:gd name="connsiteX3213" fmla="*/ 1005639 w 12191999"/>
              <a:gd name="connsiteY3213" fmla="*/ 3137516 h 6862263"/>
              <a:gd name="connsiteX3214" fmla="*/ 999076 w 12191999"/>
              <a:gd name="connsiteY3214" fmla="*/ 3139594 h 6862263"/>
              <a:gd name="connsiteX3215" fmla="*/ 1002586 w 12191999"/>
              <a:gd name="connsiteY3215" fmla="*/ 3139221 h 6862263"/>
              <a:gd name="connsiteX3216" fmla="*/ 1009240 w 12191999"/>
              <a:gd name="connsiteY3216" fmla="*/ 3137409 h 6862263"/>
              <a:gd name="connsiteX3217" fmla="*/ 1019493 w 12191999"/>
              <a:gd name="connsiteY3217" fmla="*/ 3135490 h 6862263"/>
              <a:gd name="connsiteX3218" fmla="*/ 1003044 w 12191999"/>
              <a:gd name="connsiteY3218" fmla="*/ 3140556 h 6862263"/>
              <a:gd name="connsiteX3219" fmla="*/ 986412 w 12191999"/>
              <a:gd name="connsiteY3219" fmla="*/ 3145086 h 6862263"/>
              <a:gd name="connsiteX3220" fmla="*/ 979850 w 12191999"/>
              <a:gd name="connsiteY3220" fmla="*/ 3147165 h 6862263"/>
              <a:gd name="connsiteX3221" fmla="*/ 950370 w 12191999"/>
              <a:gd name="connsiteY3221" fmla="*/ 3156655 h 6862263"/>
              <a:gd name="connsiteX3222" fmla="*/ 930687 w 12191999"/>
              <a:gd name="connsiteY3222" fmla="*/ 3162894 h 6862263"/>
              <a:gd name="connsiteX3223" fmla="*/ 907219 w 12191999"/>
              <a:gd name="connsiteY3223" fmla="*/ 3168703 h 6862263"/>
              <a:gd name="connsiteX3224" fmla="*/ 867209 w 12191999"/>
              <a:gd name="connsiteY3224" fmla="*/ 3179312 h 6862263"/>
              <a:gd name="connsiteX3225" fmla="*/ 853904 w 12191999"/>
              <a:gd name="connsiteY3225" fmla="*/ 3182937 h 6862263"/>
              <a:gd name="connsiteX3226" fmla="*/ 817038 w 12191999"/>
              <a:gd name="connsiteY3226" fmla="*/ 3192107 h 6862263"/>
              <a:gd name="connsiteX3227" fmla="*/ 817496 w 12191999"/>
              <a:gd name="connsiteY3227" fmla="*/ 3193439 h 6862263"/>
              <a:gd name="connsiteX3228" fmla="*/ 811028 w 12191999"/>
              <a:gd name="connsiteY3228" fmla="*/ 3195786 h 6862263"/>
              <a:gd name="connsiteX3229" fmla="*/ 791527 w 12191999"/>
              <a:gd name="connsiteY3229" fmla="*/ 3202557 h 6862263"/>
              <a:gd name="connsiteX3230" fmla="*/ 781821 w 12191999"/>
              <a:gd name="connsiteY3230" fmla="*/ 3206076 h 6862263"/>
              <a:gd name="connsiteX3231" fmla="*/ 761680 w 12191999"/>
              <a:gd name="connsiteY3231" fmla="*/ 3210980 h 6862263"/>
              <a:gd name="connsiteX3232" fmla="*/ 761588 w 12191999"/>
              <a:gd name="connsiteY3232" fmla="*/ 3210712 h 6862263"/>
              <a:gd name="connsiteX3233" fmla="*/ 751241 w 12191999"/>
              <a:gd name="connsiteY3233" fmla="*/ 3212364 h 6862263"/>
              <a:gd name="connsiteX3234" fmla="*/ 741123 w 12191999"/>
              <a:gd name="connsiteY3234" fmla="*/ 3215122 h 6862263"/>
              <a:gd name="connsiteX3235" fmla="*/ 728505 w 12191999"/>
              <a:gd name="connsiteY3235" fmla="*/ 3213931 h 6862263"/>
              <a:gd name="connsiteX3236" fmla="*/ 685160 w 12191999"/>
              <a:gd name="connsiteY3236" fmla="*/ 3179333 h 6862263"/>
              <a:gd name="connsiteX3237" fmla="*/ 642833 w 12191999"/>
              <a:gd name="connsiteY3237" fmla="*/ 3156256 h 6862263"/>
              <a:gd name="connsiteX3238" fmla="*/ 623827 w 12191999"/>
              <a:gd name="connsiteY3238" fmla="*/ 3157855 h 6862263"/>
              <a:gd name="connsiteX3239" fmla="*/ 568692 w 12191999"/>
              <a:gd name="connsiteY3239" fmla="*/ 3107859 h 6862263"/>
              <a:gd name="connsiteX3240" fmla="*/ 620146 w 12191999"/>
              <a:gd name="connsiteY3240" fmla="*/ 3072122 h 6862263"/>
              <a:gd name="connsiteX3241" fmla="*/ 855590 w 12191999"/>
              <a:gd name="connsiteY3241" fmla="*/ 2977214 h 6862263"/>
              <a:gd name="connsiteX3242" fmla="*/ 871762 w 12191999"/>
              <a:gd name="connsiteY3242" fmla="*/ 2934199 h 6862263"/>
              <a:gd name="connsiteX3243" fmla="*/ 829963 w 12191999"/>
              <a:gd name="connsiteY3243" fmla="*/ 2923372 h 6862263"/>
              <a:gd name="connsiteX3244" fmla="*/ 721694 w 12191999"/>
              <a:gd name="connsiteY3244" fmla="*/ 2944080 h 6862263"/>
              <a:gd name="connsiteX3245" fmla="*/ 682626 w 12191999"/>
              <a:gd name="connsiteY3245" fmla="*/ 2922780 h 6862263"/>
              <a:gd name="connsiteX3246" fmla="*/ 721374 w 12191999"/>
              <a:gd name="connsiteY3246" fmla="*/ 2912012 h 6862263"/>
              <a:gd name="connsiteX3247" fmla="*/ 748892 w 12191999"/>
              <a:gd name="connsiteY3247" fmla="*/ 2911065 h 6862263"/>
              <a:gd name="connsiteX3248" fmla="*/ 772518 w 12191999"/>
              <a:gd name="connsiteY3248" fmla="*/ 2844204 h 6862263"/>
              <a:gd name="connsiteX3249" fmla="*/ 775455 w 12191999"/>
              <a:gd name="connsiteY3249" fmla="*/ 2813910 h 6862263"/>
              <a:gd name="connsiteX3250" fmla="*/ 955870 w 12191999"/>
              <a:gd name="connsiteY3250" fmla="*/ 2720898 h 6862263"/>
              <a:gd name="connsiteX3251" fmla="*/ 1167368 w 12191999"/>
              <a:gd name="connsiteY3251" fmla="*/ 2660783 h 6862263"/>
              <a:gd name="connsiteX3252" fmla="*/ 1223105 w 12191999"/>
              <a:gd name="connsiteY3252" fmla="*/ 2640276 h 6862263"/>
              <a:gd name="connsiteX3253" fmla="*/ 1226535 w 12191999"/>
              <a:gd name="connsiteY3253" fmla="*/ 2639279 h 6862263"/>
              <a:gd name="connsiteX3254" fmla="*/ 1217678 w 12191999"/>
              <a:gd name="connsiteY3254" fmla="*/ 2632233 h 6862263"/>
              <a:gd name="connsiteX3255" fmla="*/ 1201566 w 12191999"/>
              <a:gd name="connsiteY3255" fmla="*/ 2626869 h 6862263"/>
              <a:gd name="connsiteX3256" fmla="*/ 1072456 w 12191999"/>
              <a:gd name="connsiteY3256" fmla="*/ 2557050 h 6862263"/>
              <a:gd name="connsiteX3257" fmla="*/ 1072673 w 12191999"/>
              <a:gd name="connsiteY3257" fmla="*/ 2504286 h 6862263"/>
              <a:gd name="connsiteX3258" fmla="*/ 1116587 w 12191999"/>
              <a:gd name="connsiteY3258" fmla="*/ 2478383 h 6862263"/>
              <a:gd name="connsiteX3259" fmla="*/ 1144117 w 12191999"/>
              <a:gd name="connsiteY3259" fmla="*/ 2453917 h 6862263"/>
              <a:gd name="connsiteX3260" fmla="*/ 1130206 w 12191999"/>
              <a:gd name="connsiteY3260" fmla="*/ 2453116 h 6862263"/>
              <a:gd name="connsiteX3261" fmla="*/ 1106778 w 12191999"/>
              <a:gd name="connsiteY3261" fmla="*/ 2456677 h 6862263"/>
              <a:gd name="connsiteX3262" fmla="*/ 996392 w 12191999"/>
              <a:gd name="connsiteY3262" fmla="*/ 2479847 h 6862263"/>
              <a:gd name="connsiteX3263" fmla="*/ 793500 w 12191999"/>
              <a:gd name="connsiteY3263" fmla="*/ 2468900 h 6862263"/>
              <a:gd name="connsiteX3264" fmla="*/ 745718 w 12191999"/>
              <a:gd name="connsiteY3264" fmla="*/ 2466769 h 6862263"/>
              <a:gd name="connsiteX3265" fmla="*/ 534638 w 12191999"/>
              <a:gd name="connsiteY3265" fmla="*/ 2487241 h 6862263"/>
              <a:gd name="connsiteX3266" fmla="*/ 391815 w 12191999"/>
              <a:gd name="connsiteY3266" fmla="*/ 2493102 h 6862263"/>
              <a:gd name="connsiteX3267" fmla="*/ 328489 w 12191999"/>
              <a:gd name="connsiteY3267" fmla="*/ 2474522 h 6862263"/>
              <a:gd name="connsiteX3268" fmla="*/ 342139 w 12191999"/>
              <a:gd name="connsiteY3268" fmla="*/ 2422157 h 6862263"/>
              <a:gd name="connsiteX3269" fmla="*/ 522552 w 12191999"/>
              <a:gd name="connsiteY3269" fmla="*/ 2329146 h 6862263"/>
              <a:gd name="connsiteX3270" fmla="*/ 319659 w 12191999"/>
              <a:gd name="connsiteY3270" fmla="*/ 2318200 h 6862263"/>
              <a:gd name="connsiteX3271" fmla="*/ 282379 w 12191999"/>
              <a:gd name="connsiteY3271" fmla="*/ 2313821 h 6862263"/>
              <a:gd name="connsiteX3272" fmla="*/ 295086 w 12191999"/>
              <a:gd name="connsiteY3272" fmla="*/ 2288853 h 6862263"/>
              <a:gd name="connsiteX3273" fmla="*/ 293509 w 12191999"/>
              <a:gd name="connsiteY3273" fmla="*/ 2252108 h 6862263"/>
              <a:gd name="connsiteX3274" fmla="*/ 253497 w 12191999"/>
              <a:gd name="connsiteY3274" fmla="*/ 2258205 h 6862263"/>
              <a:gd name="connsiteX3275" fmla="*/ 197735 w 12191999"/>
              <a:gd name="connsiteY3275" fmla="*/ 2267670 h 6862263"/>
              <a:gd name="connsiteX3276" fmla="*/ 160346 w 12191999"/>
              <a:gd name="connsiteY3276" fmla="*/ 2211401 h 6862263"/>
              <a:gd name="connsiteX3277" fmla="*/ 219892 w 12191999"/>
              <a:gd name="connsiteY3277" fmla="*/ 2215959 h 6862263"/>
              <a:gd name="connsiteX3278" fmla="*/ 241418 w 12191999"/>
              <a:gd name="connsiteY3278" fmla="*/ 2223707 h 6862263"/>
              <a:gd name="connsiteX3279" fmla="*/ 218841 w 12191999"/>
              <a:gd name="connsiteY3279" fmla="*/ 2191464 h 6862263"/>
              <a:gd name="connsiteX3280" fmla="*/ 234273 w 12191999"/>
              <a:gd name="connsiteY3280" fmla="*/ 2156022 h 6862263"/>
              <a:gd name="connsiteX3281" fmla="*/ 256014 w 12191999"/>
              <a:gd name="connsiteY3281" fmla="*/ 2143948 h 6862263"/>
              <a:gd name="connsiteX3282" fmla="*/ 300222 w 12191999"/>
              <a:gd name="connsiteY3282" fmla="*/ 2081334 h 6862263"/>
              <a:gd name="connsiteX3283" fmla="*/ 310814 w 12191999"/>
              <a:gd name="connsiteY3283" fmla="*/ 2071803 h 6862263"/>
              <a:gd name="connsiteX3284" fmla="*/ 315950 w 12191999"/>
              <a:gd name="connsiteY3284" fmla="*/ 2070017 h 6862263"/>
              <a:gd name="connsiteX3285" fmla="*/ 317655 w 12191999"/>
              <a:gd name="connsiteY3285" fmla="*/ 2066458 h 6862263"/>
              <a:gd name="connsiteX3286" fmla="*/ 317480 w 12191999"/>
              <a:gd name="connsiteY3286" fmla="*/ 2065803 h 6862263"/>
              <a:gd name="connsiteX3287" fmla="*/ 322315 w 12191999"/>
              <a:gd name="connsiteY3287" fmla="*/ 2061453 h 6862263"/>
              <a:gd name="connsiteX3288" fmla="*/ 354677 w 12191999"/>
              <a:gd name="connsiteY3288" fmla="*/ 2047656 h 6862263"/>
              <a:gd name="connsiteX3289" fmla="*/ 364771 w 12191999"/>
              <a:gd name="connsiteY3289" fmla="*/ 2045135 h 6862263"/>
              <a:gd name="connsiteX3290" fmla="*/ 370121 w 12191999"/>
              <a:gd name="connsiteY3290" fmla="*/ 2040310 h 6862263"/>
              <a:gd name="connsiteX3291" fmla="*/ 362513 w 12191999"/>
              <a:gd name="connsiteY3291" fmla="*/ 2039991 h 6862263"/>
              <a:gd name="connsiteX3292" fmla="*/ 336977 w 12191999"/>
              <a:gd name="connsiteY3292" fmla="*/ 2049860 h 6862263"/>
              <a:gd name="connsiteX3293" fmla="*/ 334362 w 12191999"/>
              <a:gd name="connsiteY3293" fmla="*/ 2050609 h 6862263"/>
              <a:gd name="connsiteX3294" fmla="*/ 356088 w 12191999"/>
              <a:gd name="connsiteY3294" fmla="*/ 2031056 h 6862263"/>
              <a:gd name="connsiteX3295" fmla="*/ 360094 w 12191999"/>
              <a:gd name="connsiteY3295" fmla="*/ 2028012 h 6862263"/>
              <a:gd name="connsiteX3296" fmla="*/ 378962 w 12191999"/>
              <a:gd name="connsiteY3296" fmla="*/ 2020548 h 6862263"/>
              <a:gd name="connsiteX3297" fmla="*/ 381449 w 12191999"/>
              <a:gd name="connsiteY3297" fmla="*/ 2017707 h 6862263"/>
              <a:gd name="connsiteX3298" fmla="*/ 393279 w 12191999"/>
              <a:gd name="connsiteY3298" fmla="*/ 2010629 h 6862263"/>
              <a:gd name="connsiteX3299" fmla="*/ 435014 w 12191999"/>
              <a:gd name="connsiteY3299" fmla="*/ 1995127 h 6862263"/>
              <a:gd name="connsiteX3300" fmla="*/ 445859 w 12191999"/>
              <a:gd name="connsiteY3300" fmla="*/ 1994319 h 6862263"/>
              <a:gd name="connsiteX3301" fmla="*/ 480885 w 12191999"/>
              <a:gd name="connsiteY3301" fmla="*/ 1989052 h 6862263"/>
              <a:gd name="connsiteX3302" fmla="*/ 503937 w 12191999"/>
              <a:gd name="connsiteY3302" fmla="*/ 1982025 h 6862263"/>
              <a:gd name="connsiteX3303" fmla="*/ 550646 w 12191999"/>
              <a:gd name="connsiteY3303" fmla="*/ 1960842 h 6862263"/>
              <a:gd name="connsiteX3304" fmla="*/ 553134 w 12191999"/>
              <a:gd name="connsiteY3304" fmla="*/ 1958000 h 6862263"/>
              <a:gd name="connsiteX3305" fmla="*/ 580783 w 12191999"/>
              <a:gd name="connsiteY3305" fmla="*/ 1944433 h 6862263"/>
              <a:gd name="connsiteX3306" fmla="*/ 611818 w 12191999"/>
              <a:gd name="connsiteY3306" fmla="*/ 1938579 h 6862263"/>
              <a:gd name="connsiteX3307" fmla="*/ 672380 w 12191999"/>
              <a:gd name="connsiteY3307" fmla="*/ 1923446 h 6862263"/>
              <a:gd name="connsiteX3308" fmla="*/ 724819 w 12191999"/>
              <a:gd name="connsiteY3308" fmla="*/ 1898295 h 6862263"/>
              <a:gd name="connsiteX3309" fmla="*/ 756835 w 12191999"/>
              <a:gd name="connsiteY3309" fmla="*/ 1886171 h 6862263"/>
              <a:gd name="connsiteX3310" fmla="*/ 803314 w 12191999"/>
              <a:gd name="connsiteY3310" fmla="*/ 1872971 h 6862263"/>
              <a:gd name="connsiteX3311" fmla="*/ 829228 w 12191999"/>
              <a:gd name="connsiteY3311" fmla="*/ 1863958 h 6862263"/>
              <a:gd name="connsiteX3312" fmla="*/ 841811 w 12191999"/>
              <a:gd name="connsiteY3312" fmla="*/ 1858596 h 6862263"/>
              <a:gd name="connsiteX3313" fmla="*/ 876690 w 12191999"/>
              <a:gd name="connsiteY3313" fmla="*/ 1844488 h 6862263"/>
              <a:gd name="connsiteX3314" fmla="*/ 889271 w 12191999"/>
              <a:gd name="connsiteY3314" fmla="*/ 1839125 h 6862263"/>
              <a:gd name="connsiteX3315" fmla="*/ 918511 w 12191999"/>
              <a:gd name="connsiteY3315" fmla="*/ 1812160 h 6862263"/>
              <a:gd name="connsiteX3316" fmla="*/ 943151 w 12191999"/>
              <a:gd name="connsiteY3316" fmla="*/ 1791734 h 6862263"/>
              <a:gd name="connsiteX3317" fmla="*/ 960330 w 12191999"/>
              <a:gd name="connsiteY3317" fmla="*/ 1779831 h 6862263"/>
              <a:gd name="connsiteX3318" fmla="*/ 970280 w 12191999"/>
              <a:gd name="connsiteY3318" fmla="*/ 1768467 h 6862263"/>
              <a:gd name="connsiteX3319" fmla="*/ 969527 w 12191999"/>
              <a:gd name="connsiteY3319" fmla="*/ 1766753 h 6862263"/>
              <a:gd name="connsiteX3320" fmla="*/ 917179 w 12191999"/>
              <a:gd name="connsiteY3320" fmla="*/ 1775080 h 6862263"/>
              <a:gd name="connsiteX3321" fmla="*/ 748732 w 12191999"/>
              <a:gd name="connsiteY3321" fmla="*/ 1833658 h 6862263"/>
              <a:gd name="connsiteX3322" fmla="*/ 735024 w 12191999"/>
              <a:gd name="connsiteY3322" fmla="*/ 1836450 h 6862263"/>
              <a:gd name="connsiteX3323" fmla="*/ 747605 w 12191999"/>
              <a:gd name="connsiteY3323" fmla="*/ 1831087 h 6862263"/>
              <a:gd name="connsiteX3324" fmla="*/ 785348 w 12191999"/>
              <a:gd name="connsiteY3324" fmla="*/ 1814996 h 6862263"/>
              <a:gd name="connsiteX3325" fmla="*/ 890597 w 12191999"/>
              <a:gd name="connsiteY3325" fmla="*/ 1765550 h 6862263"/>
              <a:gd name="connsiteX3326" fmla="*/ 955008 w 12191999"/>
              <a:gd name="connsiteY3326" fmla="*/ 1742160 h 6862263"/>
              <a:gd name="connsiteX3327" fmla="*/ 997118 w 12191999"/>
              <a:gd name="connsiteY3327" fmla="*/ 1727517 h 6862263"/>
              <a:gd name="connsiteX3328" fmla="*/ 1035239 w 12191999"/>
              <a:gd name="connsiteY3328" fmla="*/ 1712284 h 6862263"/>
              <a:gd name="connsiteX3329" fmla="*/ 1050683 w 12191999"/>
              <a:gd name="connsiteY3329" fmla="*/ 1704937 h 6862263"/>
              <a:gd name="connsiteX3330" fmla="*/ 1033734 w 12191999"/>
              <a:gd name="connsiteY3330" fmla="*/ 1708856 h 6862263"/>
              <a:gd name="connsiteX3331" fmla="*/ 921108 w 12191999"/>
              <a:gd name="connsiteY3331" fmla="*/ 1749997 h 6862263"/>
              <a:gd name="connsiteX3332" fmla="*/ 870262 w 12191999"/>
              <a:gd name="connsiteY3332" fmla="*/ 1761754 h 6862263"/>
              <a:gd name="connsiteX3333" fmla="*/ 869511 w 12191999"/>
              <a:gd name="connsiteY3333" fmla="*/ 1760039 h 6862263"/>
              <a:gd name="connsiteX3334" fmla="*/ 871246 w 12191999"/>
              <a:gd name="connsiteY3334" fmla="*/ 1755484 h 6862263"/>
              <a:gd name="connsiteX3335" fmla="*/ 900401 w 12191999"/>
              <a:gd name="connsiteY3335" fmla="*/ 1745344 h 6862263"/>
              <a:gd name="connsiteX3336" fmla="*/ 919085 w 12191999"/>
              <a:gd name="connsiteY3336" fmla="*/ 1736870 h 6862263"/>
              <a:gd name="connsiteX3337" fmla="*/ 921572 w 12191999"/>
              <a:gd name="connsiteY3337" fmla="*/ 1734029 h 6862263"/>
              <a:gd name="connsiteX3338" fmla="*/ 914717 w 12191999"/>
              <a:gd name="connsiteY3338" fmla="*/ 1735426 h 6862263"/>
              <a:gd name="connsiteX3339" fmla="*/ 885563 w 12191999"/>
              <a:gd name="connsiteY3339" fmla="*/ 1745563 h 6862263"/>
              <a:gd name="connsiteX3340" fmla="*/ 875093 w 12191999"/>
              <a:gd name="connsiteY3340" fmla="*/ 1747229 h 6862263"/>
              <a:gd name="connsiteX3341" fmla="*/ 880819 w 12191999"/>
              <a:gd name="connsiteY3341" fmla="*/ 1743262 h 6862263"/>
              <a:gd name="connsiteX3342" fmla="*/ 917813 w 12191999"/>
              <a:gd name="connsiteY3342" fmla="*/ 1725457 h 6862263"/>
              <a:gd name="connsiteX3343" fmla="*/ 977854 w 12191999"/>
              <a:gd name="connsiteY3343" fmla="*/ 1700624 h 6862263"/>
              <a:gd name="connsiteX3344" fmla="*/ 977478 w 12191999"/>
              <a:gd name="connsiteY3344" fmla="*/ 1699765 h 6862263"/>
              <a:gd name="connsiteX3345" fmla="*/ 976725 w 12191999"/>
              <a:gd name="connsiteY3345" fmla="*/ 1698051 h 6862263"/>
              <a:gd name="connsiteX3346" fmla="*/ 963767 w 12191999"/>
              <a:gd name="connsiteY3346" fmla="*/ 1702557 h 6862263"/>
              <a:gd name="connsiteX3347" fmla="*/ 951794 w 12191999"/>
              <a:gd name="connsiteY3347" fmla="*/ 1700795 h 6862263"/>
              <a:gd name="connsiteX3348" fmla="*/ 947428 w 12191999"/>
              <a:gd name="connsiteY3348" fmla="*/ 1699349 h 6862263"/>
              <a:gd name="connsiteX3349" fmla="*/ 917144 w 12191999"/>
              <a:gd name="connsiteY3349" fmla="*/ 1706916 h 6862263"/>
              <a:gd name="connsiteX3350" fmla="*/ 939819 w 12191999"/>
              <a:gd name="connsiteY3350" fmla="*/ 1699031 h 6862263"/>
              <a:gd name="connsiteX3351" fmla="*/ 941929 w 12191999"/>
              <a:gd name="connsiteY3351" fmla="*/ 1695332 h 6862263"/>
              <a:gd name="connsiteX3352" fmla="*/ 941178 w 12191999"/>
              <a:gd name="connsiteY3352" fmla="*/ 1693617 h 6862263"/>
              <a:gd name="connsiteX3353" fmla="*/ 944418 w 12191999"/>
              <a:gd name="connsiteY3353" fmla="*/ 1692491 h 6862263"/>
              <a:gd name="connsiteX3354" fmla="*/ 977188 w 12191999"/>
              <a:gd name="connsiteY3354" fmla="*/ 1682082 h 6862263"/>
              <a:gd name="connsiteX3355" fmla="*/ 983289 w 12191999"/>
              <a:gd name="connsiteY3355" fmla="*/ 1678971 h 6862263"/>
              <a:gd name="connsiteX3356" fmla="*/ 979299 w 12191999"/>
              <a:gd name="connsiteY3356" fmla="*/ 1678385 h 6862263"/>
              <a:gd name="connsiteX3357" fmla="*/ 958358 w 12191999"/>
              <a:gd name="connsiteY3357" fmla="*/ 1681715 h 6862263"/>
              <a:gd name="connsiteX3358" fmla="*/ 953238 w 12191999"/>
              <a:gd name="connsiteY3358" fmla="*/ 1678554 h 6862263"/>
              <a:gd name="connsiteX3359" fmla="*/ 958590 w 12191999"/>
              <a:gd name="connsiteY3359" fmla="*/ 1673731 h 6862263"/>
              <a:gd name="connsiteX3360" fmla="*/ 974786 w 12191999"/>
              <a:gd name="connsiteY3360" fmla="*/ 1668098 h 6862263"/>
              <a:gd name="connsiteX3361" fmla="*/ 1015162 w 12191999"/>
              <a:gd name="connsiteY3361" fmla="*/ 1658008 h 6862263"/>
              <a:gd name="connsiteX3362" fmla="*/ 1030606 w 12191999"/>
              <a:gd name="connsiteY3362" fmla="*/ 1650661 h 6862263"/>
              <a:gd name="connsiteX3363" fmla="*/ 1038068 w 12191999"/>
              <a:gd name="connsiteY3363" fmla="*/ 1642137 h 6862263"/>
              <a:gd name="connsiteX3364" fmla="*/ 1066471 w 12191999"/>
              <a:gd name="connsiteY3364" fmla="*/ 1630284 h 6862263"/>
              <a:gd name="connsiteX3365" fmla="*/ 1092761 w 12191999"/>
              <a:gd name="connsiteY3365" fmla="*/ 1622130 h 6862263"/>
              <a:gd name="connsiteX3366" fmla="*/ 1098111 w 12191999"/>
              <a:gd name="connsiteY3366" fmla="*/ 1617305 h 6862263"/>
              <a:gd name="connsiteX3367" fmla="*/ 1090504 w 12191999"/>
              <a:gd name="connsiteY3367" fmla="*/ 1616986 h 6862263"/>
              <a:gd name="connsiteX3368" fmla="*/ 1081163 w 12191999"/>
              <a:gd name="connsiteY3368" fmla="*/ 1621222 h 6862263"/>
              <a:gd name="connsiteX3369" fmla="*/ 1041162 w 12191999"/>
              <a:gd name="connsiteY3369" fmla="*/ 1632168 h 6862263"/>
              <a:gd name="connsiteX3370" fmla="*/ 1035668 w 12191999"/>
              <a:gd name="connsiteY3370" fmla="*/ 1628152 h 6862263"/>
              <a:gd name="connsiteX3371" fmla="*/ 1006511 w 12191999"/>
              <a:gd name="connsiteY3371" fmla="*/ 1638290 h 6862263"/>
              <a:gd name="connsiteX3372" fmla="*/ 980223 w 12191999"/>
              <a:gd name="connsiteY3372" fmla="*/ 1646446 h 6862263"/>
              <a:gd name="connsiteX3373" fmla="*/ 957923 w 12191999"/>
              <a:gd name="connsiteY3373" fmla="*/ 1655188 h 6862263"/>
              <a:gd name="connsiteX3374" fmla="*/ 877315 w 12191999"/>
              <a:gd name="connsiteY3374" fmla="*/ 1684212 h 6862263"/>
              <a:gd name="connsiteX3375" fmla="*/ 841683 w 12191999"/>
              <a:gd name="connsiteY3375" fmla="*/ 1696602 h 6862263"/>
              <a:gd name="connsiteX3376" fmla="*/ 788495 w 12191999"/>
              <a:gd name="connsiteY3376" fmla="*/ 1720039 h 6862263"/>
              <a:gd name="connsiteX3377" fmla="*/ 780888 w 12191999"/>
              <a:gd name="connsiteY3377" fmla="*/ 1719720 h 6862263"/>
              <a:gd name="connsiteX3378" fmla="*/ 744880 w 12191999"/>
              <a:gd name="connsiteY3378" fmla="*/ 1731254 h 6862263"/>
              <a:gd name="connsiteX3379" fmla="*/ 720469 w 12191999"/>
              <a:gd name="connsiteY3379" fmla="*/ 1743697 h 6862263"/>
              <a:gd name="connsiteX3380" fmla="*/ 698546 w 12191999"/>
              <a:gd name="connsiteY3380" fmla="*/ 1753297 h 6862263"/>
              <a:gd name="connsiteX3381" fmla="*/ 650187 w 12191999"/>
              <a:gd name="connsiteY3381" fmla="*/ 1762211 h 6862263"/>
              <a:gd name="connsiteX3382" fmla="*/ 622768 w 12191999"/>
              <a:gd name="connsiteY3382" fmla="*/ 1767793 h 6862263"/>
              <a:gd name="connsiteX3383" fmla="*/ 605563 w 12191999"/>
              <a:gd name="connsiteY3383" fmla="*/ 1775598 h 6862263"/>
              <a:gd name="connsiteX3384" fmla="*/ 606432 w 12191999"/>
              <a:gd name="connsiteY3384" fmla="*/ 1764860 h 6862263"/>
              <a:gd name="connsiteX3385" fmla="*/ 605617 w 12191999"/>
              <a:gd name="connsiteY3385" fmla="*/ 1755967 h 6862263"/>
              <a:gd name="connsiteX3386" fmla="*/ 598392 w 12191999"/>
              <a:gd name="connsiteY3386" fmla="*/ 1761590 h 6862263"/>
              <a:gd name="connsiteX3387" fmla="*/ 495642 w 12191999"/>
              <a:gd name="connsiteY3387" fmla="*/ 1816517 h 6862263"/>
              <a:gd name="connsiteX3388" fmla="*/ 463225 w 12191999"/>
              <a:gd name="connsiteY3388" fmla="*/ 1826093 h 6862263"/>
              <a:gd name="connsiteX3389" fmla="*/ 461180 w 12191999"/>
              <a:gd name="connsiteY3389" fmla="*/ 1824978 h 6862263"/>
              <a:gd name="connsiteX3390" fmla="*/ 450710 w 12191999"/>
              <a:gd name="connsiteY3390" fmla="*/ 1826643 h 6862263"/>
              <a:gd name="connsiteX3391" fmla="*/ 437548 w 12191999"/>
              <a:gd name="connsiteY3391" fmla="*/ 1833677 h 6862263"/>
              <a:gd name="connsiteX3392" fmla="*/ 381539 w 12191999"/>
              <a:gd name="connsiteY3392" fmla="*/ 1850221 h 6862263"/>
              <a:gd name="connsiteX3393" fmla="*/ 326304 w 12191999"/>
              <a:gd name="connsiteY3393" fmla="*/ 1844847 h 6862263"/>
              <a:gd name="connsiteX3394" fmla="*/ 324969 w 12191999"/>
              <a:gd name="connsiteY3394" fmla="*/ 1843421 h 6862263"/>
              <a:gd name="connsiteX3395" fmla="*/ 346614 w 12191999"/>
              <a:gd name="connsiteY3395" fmla="*/ 1836168 h 6862263"/>
              <a:gd name="connsiteX3396" fmla="*/ 356332 w 12191999"/>
              <a:gd name="connsiteY3396" fmla="*/ 1832788 h 6862263"/>
              <a:gd name="connsiteX3397" fmla="*/ 433323 w 12191999"/>
              <a:gd name="connsiteY3397" fmla="*/ 1804036 h 6862263"/>
              <a:gd name="connsiteX3398" fmla="*/ 483042 w 12191999"/>
              <a:gd name="connsiteY3398" fmla="*/ 1789709 h 6862263"/>
              <a:gd name="connsiteX3399" fmla="*/ 528768 w 12191999"/>
              <a:gd name="connsiteY3399" fmla="*/ 1774796 h 6862263"/>
              <a:gd name="connsiteX3400" fmla="*/ 569750 w 12191999"/>
              <a:gd name="connsiteY3400" fmla="*/ 1757579 h 6862263"/>
              <a:gd name="connsiteX3401" fmla="*/ 679744 w 12191999"/>
              <a:gd name="connsiteY3401" fmla="*/ 1710436 h 6862263"/>
              <a:gd name="connsiteX3402" fmla="*/ 744530 w 12191999"/>
              <a:gd name="connsiteY3402" fmla="*/ 1687904 h 6862263"/>
              <a:gd name="connsiteX3403" fmla="*/ 757112 w 12191999"/>
              <a:gd name="connsiteY3403" fmla="*/ 1682539 h 6862263"/>
              <a:gd name="connsiteX3404" fmla="*/ 749127 w 12191999"/>
              <a:gd name="connsiteY3404" fmla="*/ 1681364 h 6862263"/>
              <a:gd name="connsiteX3405" fmla="*/ 711991 w 12191999"/>
              <a:gd name="connsiteY3405" fmla="*/ 1690327 h 6862263"/>
              <a:gd name="connsiteX3406" fmla="*/ 661897 w 12191999"/>
              <a:gd name="connsiteY3406" fmla="*/ 1703796 h 6862263"/>
              <a:gd name="connsiteX3407" fmla="*/ 673727 w 12191999"/>
              <a:gd name="connsiteY3407" fmla="*/ 1696717 h 6862263"/>
              <a:gd name="connsiteX3408" fmla="*/ 704615 w 12191999"/>
              <a:gd name="connsiteY3408" fmla="*/ 1682024 h 6862263"/>
              <a:gd name="connsiteX3409" fmla="*/ 709966 w 12191999"/>
              <a:gd name="connsiteY3409" fmla="*/ 1677199 h 6862263"/>
              <a:gd name="connsiteX3410" fmla="*/ 699872 w 12191999"/>
              <a:gd name="connsiteY3410" fmla="*/ 1679722 h 6862263"/>
              <a:gd name="connsiteX3411" fmla="*/ 686913 w 12191999"/>
              <a:gd name="connsiteY3411" fmla="*/ 1684228 h 6862263"/>
              <a:gd name="connsiteX3412" fmla="*/ 635461 w 12191999"/>
              <a:gd name="connsiteY3412" fmla="*/ 1703108 h 6862263"/>
              <a:gd name="connsiteX3413" fmla="*/ 603070 w 12191999"/>
              <a:gd name="connsiteY3413" fmla="*/ 1714375 h 6862263"/>
              <a:gd name="connsiteX3414" fmla="*/ 573163 w 12191999"/>
              <a:gd name="connsiteY3414" fmla="*/ 1722800 h 6862263"/>
              <a:gd name="connsiteX3415" fmla="*/ 475605 w 12191999"/>
              <a:gd name="connsiteY3415" fmla="*/ 1755738 h 6862263"/>
              <a:gd name="connsiteX3416" fmla="*/ 465512 w 12191999"/>
              <a:gd name="connsiteY3416" fmla="*/ 1758261 h 6862263"/>
              <a:gd name="connsiteX3417" fmla="*/ 458658 w 12191999"/>
              <a:gd name="connsiteY3417" fmla="*/ 1759656 h 6862263"/>
              <a:gd name="connsiteX3418" fmla="*/ 421291 w 12191999"/>
              <a:gd name="connsiteY3418" fmla="*/ 1776604 h 6862263"/>
              <a:gd name="connsiteX3419" fmla="*/ 375188 w 12191999"/>
              <a:gd name="connsiteY3419" fmla="*/ 1790661 h 6862263"/>
              <a:gd name="connsiteX3420" fmla="*/ 368709 w 12191999"/>
              <a:gd name="connsiteY3420" fmla="*/ 1792914 h 6862263"/>
              <a:gd name="connsiteX3421" fmla="*/ 333076 w 12191999"/>
              <a:gd name="connsiteY3421" fmla="*/ 1805306 h 6862263"/>
              <a:gd name="connsiteX3422" fmla="*/ 311908 w 12191999"/>
              <a:gd name="connsiteY3422" fmla="*/ 1811309 h 6862263"/>
              <a:gd name="connsiteX3423" fmla="*/ 303977 w 12191999"/>
              <a:gd name="connsiteY3423" fmla="*/ 1813801 h 6862263"/>
              <a:gd name="connsiteX3424" fmla="*/ 298356 w 12191999"/>
              <a:gd name="connsiteY3424" fmla="*/ 1798504 h 6862263"/>
              <a:gd name="connsiteX3425" fmla="*/ 275544 w 12191999"/>
              <a:gd name="connsiteY3425" fmla="*/ 1782448 h 6862263"/>
              <a:gd name="connsiteX3426" fmla="*/ 264702 w 12191999"/>
              <a:gd name="connsiteY3426" fmla="*/ 1727023 h 6862263"/>
              <a:gd name="connsiteX3427" fmla="*/ 327586 w 12191999"/>
              <a:gd name="connsiteY3427" fmla="*/ 1689348 h 6862263"/>
              <a:gd name="connsiteX3428" fmla="*/ 429030 w 12191999"/>
              <a:gd name="connsiteY3428" fmla="*/ 1667997 h 6862263"/>
              <a:gd name="connsiteX3429" fmla="*/ 449761 w 12191999"/>
              <a:gd name="connsiteY3429" fmla="*/ 1651862 h 6862263"/>
              <a:gd name="connsiteX3430" fmla="*/ 501588 w 12191999"/>
              <a:gd name="connsiteY3430" fmla="*/ 1611525 h 6862263"/>
              <a:gd name="connsiteX3431" fmla="*/ 553807 w 12191999"/>
              <a:gd name="connsiteY3431" fmla="*/ 1595928 h 6862263"/>
              <a:gd name="connsiteX3432" fmla="*/ 724727 w 12191999"/>
              <a:gd name="connsiteY3432" fmla="*/ 1489197 h 6862263"/>
              <a:gd name="connsiteX3433" fmla="*/ 855715 w 12191999"/>
              <a:gd name="connsiteY3433" fmla="*/ 1424344 h 6862263"/>
              <a:gd name="connsiteX3434" fmla="*/ 869215 w 12191999"/>
              <a:gd name="connsiteY3434" fmla="*/ 1416323 h 6862263"/>
              <a:gd name="connsiteX3435" fmla="*/ 868623 w 12191999"/>
              <a:gd name="connsiteY3435" fmla="*/ 1414841 h 6862263"/>
              <a:gd name="connsiteX3436" fmla="*/ 820152 w 12191999"/>
              <a:gd name="connsiteY3436" fmla="*/ 1401852 h 6862263"/>
              <a:gd name="connsiteX3437" fmla="*/ 706651 w 12191999"/>
              <a:gd name="connsiteY3437" fmla="*/ 1423820 h 6862263"/>
              <a:gd name="connsiteX3438" fmla="*/ 588774 w 12191999"/>
              <a:gd name="connsiteY3438" fmla="*/ 1434167 h 6862263"/>
              <a:gd name="connsiteX3439" fmla="*/ 480566 w 12191999"/>
              <a:gd name="connsiteY3439" fmla="*/ 1425722 h 6862263"/>
              <a:gd name="connsiteX3440" fmla="*/ 446695 w 12191999"/>
              <a:gd name="connsiteY3440" fmla="*/ 1407003 h 6862263"/>
              <a:gd name="connsiteX3441" fmla="*/ 472414 w 12191999"/>
              <a:gd name="connsiteY3441" fmla="*/ 1374463 h 6862263"/>
              <a:gd name="connsiteX3442" fmla="*/ 976763 w 12191999"/>
              <a:gd name="connsiteY3442" fmla="*/ 1186044 h 6862263"/>
              <a:gd name="connsiteX3443" fmla="*/ 1074430 w 12191999"/>
              <a:gd name="connsiteY3443" fmla="*/ 1125051 h 6862263"/>
              <a:gd name="connsiteX3444" fmla="*/ 1088483 w 12191999"/>
              <a:gd name="connsiteY3444" fmla="*/ 1117871 h 6862263"/>
              <a:gd name="connsiteX3445" fmla="*/ 1251119 w 12191999"/>
              <a:gd name="connsiteY3445" fmla="*/ 1051397 h 6862263"/>
              <a:gd name="connsiteX3446" fmla="*/ 1277217 w 12191999"/>
              <a:gd name="connsiteY3446" fmla="*/ 1042490 h 6862263"/>
              <a:gd name="connsiteX3447" fmla="*/ 1344806 w 12191999"/>
              <a:gd name="connsiteY3447" fmla="*/ 991383 h 6862263"/>
              <a:gd name="connsiteX3448" fmla="*/ 1343715 w 12191999"/>
              <a:gd name="connsiteY3448" fmla="*/ 968061 h 6862263"/>
              <a:gd name="connsiteX3449" fmla="*/ 1302167 w 12191999"/>
              <a:gd name="connsiteY3449" fmla="*/ 961576 h 6862263"/>
              <a:gd name="connsiteX3450" fmla="*/ 1231607 w 12191999"/>
              <a:gd name="connsiteY3450" fmla="*/ 971491 h 6862263"/>
              <a:gd name="connsiteX3451" fmla="*/ 1225625 w 12191999"/>
              <a:gd name="connsiteY3451" fmla="*/ 973803 h 6862263"/>
              <a:gd name="connsiteX3452" fmla="*/ 1173506 w 12191999"/>
              <a:gd name="connsiteY3452" fmla="*/ 985557 h 6862263"/>
              <a:gd name="connsiteX3453" fmla="*/ 1119709 w 12191999"/>
              <a:gd name="connsiteY3453" fmla="*/ 1002154 h 6862263"/>
              <a:gd name="connsiteX3454" fmla="*/ 1100995 w 12191999"/>
              <a:gd name="connsiteY3454" fmla="*/ 1006284 h 6862263"/>
              <a:gd name="connsiteX3455" fmla="*/ 1090851 w 12191999"/>
              <a:gd name="connsiteY3455" fmla="*/ 1005696 h 6862263"/>
              <a:gd name="connsiteX3456" fmla="*/ 1082390 w 12191999"/>
              <a:gd name="connsiteY3456" fmla="*/ 1010618 h 6862263"/>
              <a:gd name="connsiteX3457" fmla="*/ 1081794 w 12191999"/>
              <a:gd name="connsiteY3457" fmla="*/ 1043485 h 6862263"/>
              <a:gd name="connsiteX3458" fmla="*/ 1077501 w 12191999"/>
              <a:gd name="connsiteY3458" fmla="*/ 1070621 h 6862263"/>
              <a:gd name="connsiteX3459" fmla="*/ 1052691 w 12191999"/>
              <a:gd name="connsiteY3459" fmla="*/ 1061125 h 6862263"/>
              <a:gd name="connsiteX3460" fmla="*/ 1003770 w 12191999"/>
              <a:gd name="connsiteY3460" fmla="*/ 1052867 h 6862263"/>
              <a:gd name="connsiteX3461" fmla="*/ 934900 w 12191999"/>
              <a:gd name="connsiteY3461" fmla="*/ 1110229 h 6862263"/>
              <a:gd name="connsiteX3462" fmla="*/ 908487 w 12191999"/>
              <a:gd name="connsiteY3462" fmla="*/ 1132036 h 6862263"/>
              <a:gd name="connsiteX3463" fmla="*/ 808737 w 12191999"/>
              <a:gd name="connsiteY3463" fmla="*/ 1160835 h 6862263"/>
              <a:gd name="connsiteX3464" fmla="*/ 698445 w 12191999"/>
              <a:gd name="connsiteY3464" fmla="*/ 1120198 h 6862263"/>
              <a:gd name="connsiteX3465" fmla="*/ 659499 w 12191999"/>
              <a:gd name="connsiteY3465" fmla="*/ 1079130 h 6862263"/>
              <a:gd name="connsiteX3466" fmla="*/ 696281 w 12191999"/>
              <a:gd name="connsiteY3466" fmla="*/ 1049253 h 6862263"/>
              <a:gd name="connsiteX3467" fmla="*/ 882074 w 12191999"/>
              <a:gd name="connsiteY3467" fmla="*/ 934055 h 6862263"/>
              <a:gd name="connsiteX3468" fmla="*/ 940808 w 12191999"/>
              <a:gd name="connsiteY3468" fmla="*/ 899618 h 6862263"/>
              <a:gd name="connsiteX3469" fmla="*/ 929814 w 12191999"/>
              <a:gd name="connsiteY3469" fmla="*/ 899653 h 6862263"/>
              <a:gd name="connsiteX3470" fmla="*/ 874234 w 12191999"/>
              <a:gd name="connsiteY3470" fmla="*/ 872629 h 6862263"/>
              <a:gd name="connsiteX3471" fmla="*/ 852812 w 12191999"/>
              <a:gd name="connsiteY3471" fmla="*/ 878032 h 6862263"/>
              <a:gd name="connsiteX3472" fmla="*/ 817335 w 12191999"/>
              <a:gd name="connsiteY3472" fmla="*/ 890616 h 6862263"/>
              <a:gd name="connsiteX3473" fmla="*/ 787757 w 12191999"/>
              <a:gd name="connsiteY3473" fmla="*/ 844764 h 6862263"/>
              <a:gd name="connsiteX3474" fmla="*/ 737191 w 12191999"/>
              <a:gd name="connsiteY3474" fmla="*/ 791491 h 6862263"/>
              <a:gd name="connsiteX3475" fmla="*/ 736288 w 12191999"/>
              <a:gd name="connsiteY3475" fmla="*/ 778045 h 6862263"/>
              <a:gd name="connsiteX3476" fmla="*/ 4935563 w 12191999"/>
              <a:gd name="connsiteY3476" fmla="*/ 777687 h 6862263"/>
              <a:gd name="connsiteX3477" fmla="*/ 4935678 w 12191999"/>
              <a:gd name="connsiteY3477" fmla="*/ 777194 h 6862263"/>
              <a:gd name="connsiteX3478" fmla="*/ 1687970 w 12191999"/>
              <a:gd name="connsiteY3478" fmla="*/ 777194 h 6862263"/>
              <a:gd name="connsiteX3479" fmla="*/ 1662037 w 12191999"/>
              <a:gd name="connsiteY3479" fmla="*/ 769069 h 6862263"/>
              <a:gd name="connsiteX3480" fmla="*/ 1580528 w 12191999"/>
              <a:gd name="connsiteY3480" fmla="*/ 737126 h 6862263"/>
              <a:gd name="connsiteX3481" fmla="*/ 1550169 w 12191999"/>
              <a:gd name="connsiteY3481" fmla="*/ 725478 h 6862263"/>
              <a:gd name="connsiteX3482" fmla="*/ 1516413 w 12191999"/>
              <a:gd name="connsiteY3482" fmla="*/ 715614 h 6862263"/>
              <a:gd name="connsiteX3483" fmla="*/ 1479762 w 12191999"/>
              <a:gd name="connsiteY3483" fmla="*/ 706268 h 6862263"/>
              <a:gd name="connsiteX3484" fmla="*/ 1422824 w 12191999"/>
              <a:gd name="connsiteY3484" fmla="*/ 687005 h 6862263"/>
              <a:gd name="connsiteX3485" fmla="*/ 1415645 w 12191999"/>
              <a:gd name="connsiteY3485" fmla="*/ 684755 h 6862263"/>
              <a:gd name="connsiteX3486" fmla="*/ 1357956 w 12191999"/>
              <a:gd name="connsiteY3486" fmla="*/ 667394 h 6862263"/>
              <a:gd name="connsiteX3487" fmla="*/ 1295732 w 12191999"/>
              <a:gd name="connsiteY3487" fmla="*/ 647900 h 6862263"/>
              <a:gd name="connsiteX3488" fmla="*/ 1249698 w 12191999"/>
              <a:gd name="connsiteY3488" fmla="*/ 632821 h 6862263"/>
              <a:gd name="connsiteX3489" fmla="*/ 1255225 w 12191999"/>
              <a:gd name="connsiteY3489" fmla="*/ 632565 h 6862263"/>
              <a:gd name="connsiteX3490" fmla="*/ 1283793 w 12191999"/>
              <a:gd name="connsiteY3490" fmla="*/ 633845 h 6862263"/>
              <a:gd name="connsiteX3491" fmla="*/ 1364812 w 12191999"/>
              <a:gd name="connsiteY3491" fmla="*/ 647472 h 6862263"/>
              <a:gd name="connsiteX3492" fmla="*/ 1384869 w 12191999"/>
              <a:gd name="connsiteY3492" fmla="*/ 653756 h 6862263"/>
              <a:gd name="connsiteX3493" fmla="*/ 1375580 w 12191999"/>
              <a:gd name="connsiteY3493" fmla="*/ 649076 h 6862263"/>
              <a:gd name="connsiteX3494" fmla="*/ 1452824 w 12191999"/>
              <a:gd name="connsiteY3494" fmla="*/ 660036 h 6862263"/>
              <a:gd name="connsiteX3495" fmla="*/ 1533552 w 12191999"/>
              <a:gd name="connsiteY3495" fmla="*/ 674370 h 6862263"/>
              <a:gd name="connsiteX3496" fmla="*/ 1542272 w 12191999"/>
              <a:gd name="connsiteY3496" fmla="*/ 677440 h 6862263"/>
              <a:gd name="connsiteX3497" fmla="*/ 1551595 w 12191999"/>
              <a:gd name="connsiteY3497" fmla="*/ 681073 h 6862263"/>
              <a:gd name="connsiteX3498" fmla="*/ 1558774 w 12191999"/>
              <a:gd name="connsiteY3498" fmla="*/ 683322 h 6862263"/>
              <a:gd name="connsiteX3499" fmla="*/ 1597316 w 12191999"/>
              <a:gd name="connsiteY3499" fmla="*/ 694685 h 6862263"/>
              <a:gd name="connsiteX3500" fmla="*/ 1600710 w 12191999"/>
              <a:gd name="connsiteY3500" fmla="*/ 692901 h 6862263"/>
              <a:gd name="connsiteX3501" fmla="*/ 1604996 w 12191999"/>
              <a:gd name="connsiteY3501" fmla="*/ 695668 h 6862263"/>
              <a:gd name="connsiteX3502" fmla="*/ 1619356 w 12191999"/>
              <a:gd name="connsiteY3502" fmla="*/ 700166 h 6862263"/>
              <a:gd name="connsiteX3503" fmla="*/ 1619259 w 12191999"/>
              <a:gd name="connsiteY3503" fmla="*/ 698712 h 6862263"/>
              <a:gd name="connsiteX3504" fmla="*/ 1621521 w 12191999"/>
              <a:gd name="connsiteY3504" fmla="*/ 698500 h 6862263"/>
              <a:gd name="connsiteX3505" fmla="*/ 1623840 w 12191999"/>
              <a:gd name="connsiteY3505" fmla="*/ 699086 h 6862263"/>
              <a:gd name="connsiteX3506" fmla="*/ 1627037 w 12191999"/>
              <a:gd name="connsiteY3506" fmla="*/ 701149 h 6862263"/>
              <a:gd name="connsiteX3507" fmla="*/ 1639003 w 12191999"/>
              <a:gd name="connsiteY3507" fmla="*/ 704897 h 6862263"/>
              <a:gd name="connsiteX3508" fmla="*/ 1644541 w 12191999"/>
              <a:gd name="connsiteY3508" fmla="*/ 704497 h 6862263"/>
              <a:gd name="connsiteX3509" fmla="*/ 1653864 w 12191999"/>
              <a:gd name="connsiteY3509" fmla="*/ 708130 h 6862263"/>
              <a:gd name="connsiteX3510" fmla="*/ 1663400 w 12191999"/>
              <a:gd name="connsiteY3510" fmla="*/ 710718 h 6862263"/>
              <a:gd name="connsiteX3511" fmla="*/ 1645732 w 12191999"/>
              <a:gd name="connsiteY3511" fmla="*/ 698951 h 6862263"/>
              <a:gd name="connsiteX3512" fmla="*/ 1641833 w 12191999"/>
              <a:gd name="connsiteY3512" fmla="*/ 651378 h 6862263"/>
              <a:gd name="connsiteX3513" fmla="*/ 1640829 w 12191999"/>
              <a:gd name="connsiteY3513" fmla="*/ 642026 h 6862263"/>
              <a:gd name="connsiteX3514" fmla="*/ 1632761 w 12191999"/>
              <a:gd name="connsiteY3514" fmla="*/ 621415 h 6862263"/>
              <a:gd name="connsiteX3515" fmla="*/ 1634320 w 12191999"/>
              <a:gd name="connsiteY3515" fmla="*/ 609771 h 6862263"/>
              <a:gd name="connsiteX3516" fmla="*/ 1627787 w 12191999"/>
              <a:gd name="connsiteY3516" fmla="*/ 608299 h 6862263"/>
              <a:gd name="connsiteX3517" fmla="*/ 1606207 w 12191999"/>
              <a:gd name="connsiteY3517" fmla="*/ 604207 h 6862263"/>
              <a:gd name="connsiteX3518" fmla="*/ 1603141 w 12191999"/>
              <a:gd name="connsiteY3518" fmla="*/ 604050 h 6862263"/>
              <a:gd name="connsiteX3519" fmla="*/ 1594976 w 12191999"/>
              <a:gd name="connsiteY3519" fmla="*/ 596953 h 6862263"/>
              <a:gd name="connsiteX3520" fmla="*/ 1590986 w 12191999"/>
              <a:gd name="connsiteY3520" fmla="*/ 545465 h 6862263"/>
              <a:gd name="connsiteX3521" fmla="*/ 1698906 w 12191999"/>
              <a:gd name="connsiteY3521" fmla="*/ 502405 h 6862263"/>
              <a:gd name="connsiteX3522" fmla="*/ 1808012 w 12191999"/>
              <a:gd name="connsiteY3522" fmla="*/ 535259 h 6862263"/>
              <a:gd name="connsiteX3523" fmla="*/ 1835050 w 12191999"/>
              <a:gd name="connsiteY3523" fmla="*/ 541248 h 6862263"/>
              <a:gd name="connsiteX3524" fmla="*/ 1938162 w 12191999"/>
              <a:gd name="connsiteY3524" fmla="*/ 540059 h 6862263"/>
              <a:gd name="connsiteX3525" fmla="*/ 2190536 w 12191999"/>
              <a:gd name="connsiteY3525" fmla="*/ 584196 h 6862263"/>
              <a:gd name="connsiteX3526" fmla="*/ 2192294 w 12191999"/>
              <a:gd name="connsiteY3526" fmla="*/ 586119 h 6862263"/>
              <a:gd name="connsiteX3527" fmla="*/ 2237889 w 12191999"/>
              <a:gd name="connsiteY3527" fmla="*/ 574653 h 6862263"/>
              <a:gd name="connsiteX3528" fmla="*/ 2239669 w 12191999"/>
              <a:gd name="connsiteY3528" fmla="*/ 569134 h 6862263"/>
              <a:gd name="connsiteX3529" fmla="*/ 2224260 w 12191999"/>
              <a:gd name="connsiteY3529" fmla="*/ 565267 h 6862263"/>
              <a:gd name="connsiteX3530" fmla="*/ 2199385 w 12191999"/>
              <a:gd name="connsiteY3530" fmla="*/ 556727 h 6862263"/>
              <a:gd name="connsiteX3531" fmla="*/ 2158491 w 12191999"/>
              <a:gd name="connsiteY3531" fmla="*/ 538680 h 6862263"/>
              <a:gd name="connsiteX3532" fmla="*/ 2111665 w 12191999"/>
              <a:gd name="connsiteY3532" fmla="*/ 528496 h 6862263"/>
              <a:gd name="connsiteX3533" fmla="*/ 2108445 w 12191999"/>
              <a:gd name="connsiteY3533" fmla="*/ 528330 h 6862263"/>
              <a:gd name="connsiteX3534" fmla="*/ 2099870 w 12191999"/>
              <a:gd name="connsiteY3534" fmla="*/ 520877 h 6862263"/>
              <a:gd name="connsiteX3535" fmla="*/ 2095678 w 12191999"/>
              <a:gd name="connsiteY3535" fmla="*/ 466795 h 6862263"/>
              <a:gd name="connsiteX3536" fmla="*/ 2209034 w 12191999"/>
              <a:gd name="connsiteY3536" fmla="*/ 421567 h 6862263"/>
              <a:gd name="connsiteX3537" fmla="*/ 2323635 w 12191999"/>
              <a:gd name="connsiteY3537" fmla="*/ 456074 h 6862263"/>
              <a:gd name="connsiteX3538" fmla="*/ 2338211 w 12191999"/>
              <a:gd name="connsiteY3538" fmla="*/ 462726 h 6862263"/>
              <a:gd name="connsiteX3539" fmla="*/ 2338572 w 12191999"/>
              <a:gd name="connsiteY3539" fmla="*/ 462717 h 6862263"/>
              <a:gd name="connsiteX3540" fmla="*/ 2353940 w 12191999"/>
              <a:gd name="connsiteY3540" fmla="*/ 448125 h 6862263"/>
              <a:gd name="connsiteX3541" fmla="*/ 2353435 w 12191999"/>
              <a:gd name="connsiteY3541" fmla="*/ 424499 h 6862263"/>
              <a:gd name="connsiteX3542" fmla="*/ 2375682 w 12191999"/>
              <a:gd name="connsiteY3542" fmla="*/ 385978 h 6862263"/>
              <a:gd name="connsiteX3543" fmla="*/ 2532240 w 12191999"/>
              <a:gd name="connsiteY3543" fmla="*/ 333244 h 6862263"/>
              <a:gd name="connsiteX3544" fmla="*/ 2551436 w 12191999"/>
              <a:gd name="connsiteY3544" fmla="*/ 338517 h 6862263"/>
              <a:gd name="connsiteX3545" fmla="*/ 2477433 w 12191999"/>
              <a:gd name="connsiteY3545" fmla="*/ 379377 h 6862263"/>
              <a:gd name="connsiteX3546" fmla="*/ 2427663 w 12191999"/>
              <a:gd name="connsiteY3546" fmla="*/ 450652 h 6862263"/>
              <a:gd name="connsiteX3547" fmla="*/ 2423529 w 12191999"/>
              <a:gd name="connsiteY3547" fmla="*/ 454250 h 6862263"/>
              <a:gd name="connsiteX3548" fmla="*/ 2432890 w 12191999"/>
              <a:gd name="connsiteY3548" fmla="*/ 456186 h 6862263"/>
              <a:gd name="connsiteX3549" fmla="*/ 2460340 w 12191999"/>
              <a:gd name="connsiteY3549" fmla="*/ 461116 h 6862263"/>
              <a:gd name="connsiteX3550" fmla="*/ 2528286 w 12191999"/>
              <a:gd name="connsiteY3550" fmla="*/ 466610 h 6862263"/>
              <a:gd name="connsiteX3551" fmla="*/ 2574055 w 12191999"/>
              <a:gd name="connsiteY3551" fmla="*/ 471249 h 6862263"/>
              <a:gd name="connsiteX3552" fmla="*/ 2593493 w 12191999"/>
              <a:gd name="connsiteY3552" fmla="*/ 455174 h 6862263"/>
              <a:gd name="connsiteX3553" fmla="*/ 2705016 w 12191999"/>
              <a:gd name="connsiteY3553" fmla="*/ 380711 h 6862263"/>
              <a:gd name="connsiteX3554" fmla="*/ 2864536 w 12191999"/>
              <a:gd name="connsiteY3554" fmla="*/ 319430 h 6862263"/>
              <a:gd name="connsiteX3555" fmla="*/ 2890255 w 12191999"/>
              <a:gd name="connsiteY3555" fmla="*/ 308881 h 6862263"/>
              <a:gd name="connsiteX3556" fmla="*/ 2895900 w 12191999"/>
              <a:gd name="connsiteY3556" fmla="*/ 312071 h 6862263"/>
              <a:gd name="connsiteX3557" fmla="*/ 2919894 w 12191999"/>
              <a:gd name="connsiteY3557" fmla="*/ 299275 h 6862263"/>
              <a:gd name="connsiteX3558" fmla="*/ 2961107 w 12191999"/>
              <a:gd name="connsiteY3558" fmla="*/ 286370 h 6862263"/>
              <a:gd name="connsiteX3559" fmla="*/ 2964127 w 12191999"/>
              <a:gd name="connsiteY3559" fmla="*/ 284508 h 6862263"/>
              <a:gd name="connsiteX3560" fmla="*/ 3240054 w 12191999"/>
              <a:gd name="connsiteY3560" fmla="*/ 187911 h 6862263"/>
              <a:gd name="connsiteX3561" fmla="*/ 3114766 w 12191999"/>
              <a:gd name="connsiteY3561" fmla="*/ 278751 h 6862263"/>
              <a:gd name="connsiteX3562" fmla="*/ 2998518 w 12191999"/>
              <a:gd name="connsiteY3562" fmla="*/ 359838 h 6862263"/>
              <a:gd name="connsiteX3563" fmla="*/ 3019076 w 12191999"/>
              <a:gd name="connsiteY3563" fmla="*/ 370526 h 6862263"/>
              <a:gd name="connsiteX3564" fmla="*/ 3001395 w 12191999"/>
              <a:gd name="connsiteY3564" fmla="*/ 386545 h 6862263"/>
              <a:gd name="connsiteX3565" fmla="*/ 2966675 w 12191999"/>
              <a:gd name="connsiteY3565" fmla="*/ 395723 h 6862263"/>
              <a:gd name="connsiteX3566" fmla="*/ 2937985 w 12191999"/>
              <a:gd name="connsiteY3566" fmla="*/ 415175 h 6862263"/>
              <a:gd name="connsiteX3567" fmla="*/ 2933654 w 12191999"/>
              <a:gd name="connsiteY3567" fmla="*/ 427970 h 6862263"/>
              <a:gd name="connsiteX3568" fmla="*/ 2934323 w 12191999"/>
              <a:gd name="connsiteY3568" fmla="*/ 429250 h 6862263"/>
              <a:gd name="connsiteX3569" fmla="*/ 2991341 w 12191999"/>
              <a:gd name="connsiteY3569" fmla="*/ 409428 h 6862263"/>
              <a:gd name="connsiteX3570" fmla="*/ 3051948 w 12191999"/>
              <a:gd name="connsiteY3570" fmla="*/ 394674 h 6862263"/>
              <a:gd name="connsiteX3571" fmla="*/ 3045786 w 12191999"/>
              <a:gd name="connsiteY3571" fmla="*/ 409539 h 6862263"/>
              <a:gd name="connsiteX3572" fmla="*/ 3038696 w 12191999"/>
              <a:gd name="connsiteY3572" fmla="*/ 412666 h 6862263"/>
              <a:gd name="connsiteX3573" fmla="*/ 3046601 w 12191999"/>
              <a:gd name="connsiteY3573" fmla="*/ 413165 h 6862263"/>
              <a:gd name="connsiteX3574" fmla="*/ 3067629 w 12191999"/>
              <a:gd name="connsiteY3574" fmla="*/ 413547 h 6862263"/>
              <a:gd name="connsiteX3575" fmla="*/ 3088544 w 12191999"/>
              <a:gd name="connsiteY3575" fmla="*/ 411085 h 6862263"/>
              <a:gd name="connsiteX3576" fmla="*/ 3097298 w 12191999"/>
              <a:gd name="connsiteY3576" fmla="*/ 407734 h 6862263"/>
              <a:gd name="connsiteX3577" fmla="*/ 3111031 w 12191999"/>
              <a:gd name="connsiteY3577" fmla="*/ 393911 h 6862263"/>
              <a:gd name="connsiteX3578" fmla="*/ 3118600 w 12191999"/>
              <a:gd name="connsiteY3578" fmla="*/ 390524 h 6862263"/>
              <a:gd name="connsiteX3579" fmla="*/ 3126173 w 12191999"/>
              <a:gd name="connsiteY3579" fmla="*/ 390566 h 6862263"/>
              <a:gd name="connsiteX3580" fmla="*/ 3148674 w 12191999"/>
              <a:gd name="connsiteY3580" fmla="*/ 371956 h 6862263"/>
              <a:gd name="connsiteX3581" fmla="*/ 3265816 w 12191999"/>
              <a:gd name="connsiteY3581" fmla="*/ 293743 h 6862263"/>
              <a:gd name="connsiteX3582" fmla="*/ 3433369 w 12191999"/>
              <a:gd name="connsiteY3582" fmla="*/ 229376 h 6862263"/>
              <a:gd name="connsiteX3583" fmla="*/ 3469417 w 12191999"/>
              <a:gd name="connsiteY3583" fmla="*/ 223401 h 6862263"/>
              <a:gd name="connsiteX3584" fmla="*/ 3455969 w 12191999"/>
              <a:gd name="connsiteY3584" fmla="*/ 249951 h 6862263"/>
              <a:gd name="connsiteX3585" fmla="*/ 3827801 w 12191999"/>
              <a:gd name="connsiteY3585" fmla="*/ 91233 h 6862263"/>
              <a:gd name="connsiteX3586" fmla="*/ 3696202 w 12191999"/>
              <a:gd name="connsiteY3586" fmla="*/ 186647 h 6862263"/>
              <a:gd name="connsiteX3587" fmla="*/ 3594300 w 12191999"/>
              <a:gd name="connsiteY3587" fmla="*/ 255965 h 6862263"/>
              <a:gd name="connsiteX3588" fmla="*/ 3587955 w 12191999"/>
              <a:gd name="connsiteY3588" fmla="*/ 260943 h 6862263"/>
              <a:gd name="connsiteX3589" fmla="*/ 3594490 w 12191999"/>
              <a:gd name="connsiteY3589" fmla="*/ 259564 h 6862263"/>
              <a:gd name="connsiteX3590" fmla="*/ 3660238 w 12191999"/>
              <a:gd name="connsiteY3590" fmla="*/ 237122 h 6862263"/>
              <a:gd name="connsiteX3591" fmla="*/ 3754829 w 12191999"/>
              <a:gd name="connsiteY3591" fmla="*/ 217309 h 6862263"/>
              <a:gd name="connsiteX3592" fmla="*/ 3899998 w 12191999"/>
              <a:gd name="connsiteY3592" fmla="*/ 222910 h 6862263"/>
              <a:gd name="connsiteX3593" fmla="*/ 3941437 w 12191999"/>
              <a:gd name="connsiteY3593" fmla="*/ 220797 h 6862263"/>
              <a:gd name="connsiteX3594" fmla="*/ 3949567 w 12191999"/>
              <a:gd name="connsiteY3594" fmla="*/ 222962 h 6862263"/>
              <a:gd name="connsiteX3595" fmla="*/ 3949567 w 12191999"/>
              <a:gd name="connsiteY3595" fmla="*/ 234166 h 6862263"/>
              <a:gd name="connsiteX3596" fmla="*/ 4023240 w 12191999"/>
              <a:gd name="connsiteY3596" fmla="*/ 215466 h 6862263"/>
              <a:gd name="connsiteX3597" fmla="*/ 4061137 w 12191999"/>
              <a:gd name="connsiteY3597" fmla="*/ 208343 h 6862263"/>
              <a:gd name="connsiteX3598" fmla="*/ 4061137 w 12191999"/>
              <a:gd name="connsiteY3598" fmla="*/ 150041 h 6862263"/>
              <a:gd name="connsiteX3599" fmla="*/ 4079351 w 12191999"/>
              <a:gd name="connsiteY3599" fmla="*/ 152884 h 6862263"/>
              <a:gd name="connsiteX3600" fmla="*/ 4098555 w 12191999"/>
              <a:gd name="connsiteY3600" fmla="*/ 154729 h 6862263"/>
              <a:gd name="connsiteX3601" fmla="*/ 4192016 w 12191999"/>
              <a:gd name="connsiteY3601" fmla="*/ 165398 h 6862263"/>
              <a:gd name="connsiteX3602" fmla="*/ 4200645 w 12191999"/>
              <a:gd name="connsiteY3602" fmla="*/ 166361 h 6862263"/>
              <a:gd name="connsiteX3603" fmla="*/ 4236299 w 12191999"/>
              <a:gd name="connsiteY3603" fmla="*/ 157840 h 6862263"/>
              <a:gd name="connsiteX3604" fmla="*/ 4269146 w 12191999"/>
              <a:gd name="connsiteY3604" fmla="*/ 142923 h 6862263"/>
              <a:gd name="connsiteX3605" fmla="*/ 4368501 w 12191999"/>
              <a:gd name="connsiteY3605" fmla="*/ 122112 h 6862263"/>
              <a:gd name="connsiteX3606" fmla="*/ 4445239 w 12191999"/>
              <a:gd name="connsiteY3606" fmla="*/ 129534 h 6862263"/>
              <a:gd name="connsiteX3607" fmla="*/ 4478334 w 12191999"/>
              <a:gd name="connsiteY3607" fmla="*/ 131086 h 6862263"/>
              <a:gd name="connsiteX3608" fmla="*/ 4476516 w 12191999"/>
              <a:gd name="connsiteY3608" fmla="*/ 130060 h 6862263"/>
              <a:gd name="connsiteX3609" fmla="*/ 4363677 w 12191999"/>
              <a:gd name="connsiteY3609" fmla="*/ 75842 h 6862263"/>
              <a:gd name="connsiteX3610" fmla="*/ 4216920 w 12191999"/>
              <a:gd name="connsiteY3610" fmla="*/ 0 h 686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Lst>
            <a:rect l="l" t="t" r="r" b="b"/>
            <a:pathLst>
              <a:path w="12191999" h="6862263">
                <a:moveTo>
                  <a:pt x="2308091" y="6609373"/>
                </a:moveTo>
                <a:lnTo>
                  <a:pt x="2304105" y="6611293"/>
                </a:lnTo>
                <a:lnTo>
                  <a:pt x="2259698" y="6635821"/>
                </a:lnTo>
                <a:cubicBezTo>
                  <a:pt x="2239273" y="6647755"/>
                  <a:pt x="2215295" y="6660350"/>
                  <a:pt x="2191317" y="6672946"/>
                </a:cubicBezTo>
                <a:cubicBezTo>
                  <a:pt x="2172965" y="6681787"/>
                  <a:pt x="2159146" y="6691581"/>
                  <a:pt x="2137244" y="6701086"/>
                </a:cubicBezTo>
                <a:cubicBezTo>
                  <a:pt x="2141285" y="6701232"/>
                  <a:pt x="2144838" y="6700568"/>
                  <a:pt x="2154012" y="6696147"/>
                </a:cubicBezTo>
                <a:lnTo>
                  <a:pt x="2169308" y="6688781"/>
                </a:lnTo>
                <a:cubicBezTo>
                  <a:pt x="2189134" y="6682369"/>
                  <a:pt x="2211038" y="6672865"/>
                  <a:pt x="2229389" y="6664024"/>
                </a:cubicBezTo>
                <a:lnTo>
                  <a:pt x="2278328" y="6640451"/>
                </a:lnTo>
                <a:cubicBezTo>
                  <a:pt x="2293622" y="6633083"/>
                  <a:pt x="2308424" y="6624907"/>
                  <a:pt x="2321750" y="6614303"/>
                </a:cubicBezTo>
                <a:lnTo>
                  <a:pt x="2325713" y="6611816"/>
                </a:lnTo>
                <a:lnTo>
                  <a:pt x="2309126" y="6609989"/>
                </a:lnTo>
                <a:close/>
                <a:moveTo>
                  <a:pt x="2512692" y="6592555"/>
                </a:moveTo>
                <a:lnTo>
                  <a:pt x="2511764" y="6592989"/>
                </a:lnTo>
                <a:lnTo>
                  <a:pt x="2487790" y="6604537"/>
                </a:lnTo>
                <a:lnTo>
                  <a:pt x="2494569" y="6601818"/>
                </a:lnTo>
                <a:close/>
                <a:moveTo>
                  <a:pt x="7139575" y="6590926"/>
                </a:moveTo>
                <a:cubicBezTo>
                  <a:pt x="7170368" y="6588611"/>
                  <a:pt x="7189397" y="6596922"/>
                  <a:pt x="7199077" y="6622171"/>
                </a:cubicBezTo>
                <a:cubicBezTo>
                  <a:pt x="7181429" y="6638109"/>
                  <a:pt x="7161945" y="6646677"/>
                  <a:pt x="7140494" y="6650114"/>
                </a:cubicBezTo>
                <a:lnTo>
                  <a:pt x="7130042" y="6650609"/>
                </a:lnTo>
                <a:lnTo>
                  <a:pt x="7130042" y="6591473"/>
                </a:lnTo>
                <a:close/>
                <a:moveTo>
                  <a:pt x="2515657" y="6578481"/>
                </a:moveTo>
                <a:lnTo>
                  <a:pt x="2510425" y="6579923"/>
                </a:lnTo>
                <a:lnTo>
                  <a:pt x="2505070" y="6583655"/>
                </a:lnTo>
                <a:lnTo>
                  <a:pt x="2515033" y="6578856"/>
                </a:lnTo>
                <a:close/>
                <a:moveTo>
                  <a:pt x="4095628" y="6575659"/>
                </a:moveTo>
                <a:lnTo>
                  <a:pt x="4058462" y="6592989"/>
                </a:lnTo>
                <a:cubicBezTo>
                  <a:pt x="4042675" y="6599547"/>
                  <a:pt x="4027382" y="6606913"/>
                  <a:pt x="4012580" y="6615089"/>
                </a:cubicBezTo>
                <a:lnTo>
                  <a:pt x="4000572" y="6620469"/>
                </a:lnTo>
                <a:lnTo>
                  <a:pt x="4002054" y="6628752"/>
                </a:lnTo>
                <a:lnTo>
                  <a:pt x="4003374" y="6629517"/>
                </a:lnTo>
                <a:lnTo>
                  <a:pt x="4038418" y="6612060"/>
                </a:lnTo>
                <a:lnTo>
                  <a:pt x="4106728" y="6579156"/>
                </a:lnTo>
                <a:close/>
                <a:moveTo>
                  <a:pt x="4060526" y="6564603"/>
                </a:moveTo>
                <a:lnTo>
                  <a:pt x="4043103" y="6574226"/>
                </a:lnTo>
                <a:lnTo>
                  <a:pt x="4003489" y="6595733"/>
                </a:lnTo>
                <a:lnTo>
                  <a:pt x="3999589" y="6607871"/>
                </a:lnTo>
                <a:lnTo>
                  <a:pt x="4012794" y="6602429"/>
                </a:lnTo>
                <a:lnTo>
                  <a:pt x="4061732" y="6578856"/>
                </a:lnTo>
                <a:lnTo>
                  <a:pt x="4076859" y="6569748"/>
                </a:lnTo>
                <a:close/>
                <a:moveTo>
                  <a:pt x="4623198" y="6476866"/>
                </a:moveTo>
                <a:lnTo>
                  <a:pt x="4620940" y="6477953"/>
                </a:lnTo>
                <a:lnTo>
                  <a:pt x="4625783" y="6478179"/>
                </a:lnTo>
                <a:lnTo>
                  <a:pt x="4624021" y="6477425"/>
                </a:lnTo>
                <a:close/>
                <a:moveTo>
                  <a:pt x="2936928" y="6471897"/>
                </a:moveTo>
                <a:lnTo>
                  <a:pt x="2927334" y="6476519"/>
                </a:lnTo>
                <a:lnTo>
                  <a:pt x="2925456" y="6478189"/>
                </a:lnTo>
                <a:close/>
                <a:moveTo>
                  <a:pt x="2955905" y="6456202"/>
                </a:moveTo>
                <a:lnTo>
                  <a:pt x="2942406" y="6461174"/>
                </a:lnTo>
                <a:lnTo>
                  <a:pt x="2925042" y="6467044"/>
                </a:lnTo>
                <a:lnTo>
                  <a:pt x="2919357" y="6469898"/>
                </a:lnTo>
                <a:cubicBezTo>
                  <a:pt x="2925966" y="6467760"/>
                  <a:pt x="2930009" y="6467906"/>
                  <a:pt x="2933068" y="6466433"/>
                </a:cubicBezTo>
                <a:close/>
                <a:moveTo>
                  <a:pt x="4590787" y="6454905"/>
                </a:moveTo>
                <a:lnTo>
                  <a:pt x="4602061" y="6477072"/>
                </a:lnTo>
                <a:lnTo>
                  <a:pt x="4611262" y="6477502"/>
                </a:lnTo>
                <a:lnTo>
                  <a:pt x="4618249" y="6473514"/>
                </a:lnTo>
                <a:close/>
                <a:moveTo>
                  <a:pt x="2966972" y="6424360"/>
                </a:moveTo>
                <a:lnTo>
                  <a:pt x="2957994" y="6427743"/>
                </a:lnTo>
                <a:cubicBezTo>
                  <a:pt x="2949854" y="6430617"/>
                  <a:pt x="2942236" y="6432717"/>
                  <a:pt x="2936173" y="6432499"/>
                </a:cubicBezTo>
                <a:cubicBezTo>
                  <a:pt x="2928576" y="6433017"/>
                  <a:pt x="2918417" y="6435820"/>
                  <a:pt x="2909734" y="6441048"/>
                </a:cubicBezTo>
                <a:cubicBezTo>
                  <a:pt x="2904601" y="6445613"/>
                  <a:pt x="2898482" y="6448563"/>
                  <a:pt x="2892366" y="6451508"/>
                </a:cubicBezTo>
                <a:cubicBezTo>
                  <a:pt x="2883189" y="6455930"/>
                  <a:pt x="2877563" y="6459685"/>
                  <a:pt x="2878547" y="6461304"/>
                </a:cubicBezTo>
                <a:cubicBezTo>
                  <a:pt x="2876471" y="6464395"/>
                  <a:pt x="2873905" y="6466678"/>
                  <a:pt x="2874889" y="6468296"/>
                </a:cubicBezTo>
                <a:cubicBezTo>
                  <a:pt x="2870739" y="6474483"/>
                  <a:pt x="2858013" y="6479565"/>
                  <a:pt x="2850421" y="6480086"/>
                </a:cubicBezTo>
                <a:cubicBezTo>
                  <a:pt x="2846378" y="6479938"/>
                  <a:pt x="2841843" y="6478983"/>
                  <a:pt x="2835726" y="6481930"/>
                </a:cubicBezTo>
                <a:cubicBezTo>
                  <a:pt x="2826550" y="6486350"/>
                  <a:pt x="2820433" y="6489298"/>
                  <a:pt x="2814806" y="6493053"/>
                </a:cubicBezTo>
                <a:cubicBezTo>
                  <a:pt x="2806615" y="6499092"/>
                  <a:pt x="2790338" y="6504841"/>
                  <a:pt x="2782637" y="6511689"/>
                </a:cubicBezTo>
                <a:cubicBezTo>
                  <a:pt x="2779577" y="6513162"/>
                  <a:pt x="2776520" y="6514635"/>
                  <a:pt x="2772968" y="6515299"/>
                </a:cubicBezTo>
                <a:cubicBezTo>
                  <a:pt x="2762807" y="6518101"/>
                  <a:pt x="2758766" y="6517955"/>
                  <a:pt x="2757290" y="6515527"/>
                </a:cubicBezTo>
                <a:cubicBezTo>
                  <a:pt x="2756799" y="6514717"/>
                  <a:pt x="2752756" y="6514572"/>
                  <a:pt x="2747131" y="6518328"/>
                </a:cubicBezTo>
                <a:cubicBezTo>
                  <a:pt x="2736864" y="6527459"/>
                  <a:pt x="2722554" y="6536447"/>
                  <a:pt x="2708244" y="6545431"/>
                </a:cubicBezTo>
                <a:cubicBezTo>
                  <a:pt x="2705186" y="6546904"/>
                  <a:pt x="2702617" y="6549187"/>
                  <a:pt x="2703110" y="6549996"/>
                </a:cubicBezTo>
                <a:cubicBezTo>
                  <a:pt x="2703602" y="6550805"/>
                  <a:pt x="2706661" y="6549332"/>
                  <a:pt x="2710211" y="6548669"/>
                </a:cubicBezTo>
                <a:cubicBezTo>
                  <a:pt x="2722447" y="6542775"/>
                  <a:pt x="2739707" y="6538646"/>
                  <a:pt x="2753527" y="6528851"/>
                </a:cubicBezTo>
                <a:cubicBezTo>
                  <a:pt x="2756585" y="6527377"/>
                  <a:pt x="2762702" y="6524431"/>
                  <a:pt x="2763195" y="6525240"/>
                </a:cubicBezTo>
                <a:cubicBezTo>
                  <a:pt x="2764668" y="6527668"/>
                  <a:pt x="2773845" y="6523249"/>
                  <a:pt x="2779962" y="6520302"/>
                </a:cubicBezTo>
                <a:cubicBezTo>
                  <a:pt x="2786081" y="6517354"/>
                  <a:pt x="2790122" y="6517500"/>
                  <a:pt x="2788046" y="6520593"/>
                </a:cubicBezTo>
                <a:cubicBezTo>
                  <a:pt x="2788539" y="6521402"/>
                  <a:pt x="2782914" y="6525157"/>
                  <a:pt x="2780840" y="6528250"/>
                </a:cubicBezTo>
                <a:cubicBezTo>
                  <a:pt x="2786957" y="6525303"/>
                  <a:pt x="2790506" y="6524640"/>
                  <a:pt x="2793074" y="6522358"/>
                </a:cubicBezTo>
                <a:cubicBezTo>
                  <a:pt x="2798208" y="6517791"/>
                  <a:pt x="2807876" y="6514181"/>
                  <a:pt x="2813993" y="6511234"/>
                </a:cubicBezTo>
                <a:cubicBezTo>
                  <a:pt x="2822677" y="6506005"/>
                  <a:pt x="2830270" y="6505486"/>
                  <a:pt x="2838956" y="6500256"/>
                </a:cubicBezTo>
                <a:cubicBezTo>
                  <a:pt x="2850696" y="6493554"/>
                  <a:pt x="2849604" y="6498264"/>
                  <a:pt x="2856708" y="6496937"/>
                </a:cubicBezTo>
                <a:cubicBezTo>
                  <a:pt x="2860257" y="6496273"/>
                  <a:pt x="2866376" y="6493327"/>
                  <a:pt x="2869436" y="6491852"/>
                </a:cubicBezTo>
                <a:lnTo>
                  <a:pt x="2917364" y="6468765"/>
                </a:lnTo>
                <a:lnTo>
                  <a:pt x="2916821" y="6467874"/>
                </a:lnTo>
                <a:cubicBezTo>
                  <a:pt x="2916329" y="6467065"/>
                  <a:pt x="2912286" y="6466916"/>
                  <a:pt x="2917913" y="6463161"/>
                </a:cubicBezTo>
                <a:lnTo>
                  <a:pt x="2945439" y="6449902"/>
                </a:lnTo>
                <a:cubicBezTo>
                  <a:pt x="2954619" y="6445483"/>
                  <a:pt x="2956693" y="6442390"/>
                  <a:pt x="2962808" y="6439442"/>
                </a:cubicBezTo>
                <a:cubicBezTo>
                  <a:pt x="2965870" y="6437969"/>
                  <a:pt x="2965376" y="6437159"/>
                  <a:pt x="2964886" y="6436350"/>
                </a:cubicBezTo>
                <a:cubicBezTo>
                  <a:pt x="2964392" y="6435540"/>
                  <a:pt x="2961333" y="6437015"/>
                  <a:pt x="2958275" y="6438488"/>
                </a:cubicBezTo>
                <a:lnTo>
                  <a:pt x="2930748" y="6451748"/>
                </a:lnTo>
                <a:cubicBezTo>
                  <a:pt x="2927689" y="6453222"/>
                  <a:pt x="2921570" y="6456167"/>
                  <a:pt x="2920586" y="6454550"/>
                </a:cubicBezTo>
                <a:cubicBezTo>
                  <a:pt x="2920095" y="6453739"/>
                  <a:pt x="2926212" y="6450793"/>
                  <a:pt x="2925720" y="6449983"/>
                </a:cubicBezTo>
                <a:cubicBezTo>
                  <a:pt x="2936478" y="6441661"/>
                  <a:pt x="2947731" y="6434150"/>
                  <a:pt x="2959967" y="6428256"/>
                </a:cubicBezTo>
                <a:close/>
                <a:moveTo>
                  <a:pt x="8517765" y="6419896"/>
                </a:moveTo>
                <a:lnTo>
                  <a:pt x="8506834" y="6428485"/>
                </a:lnTo>
                <a:lnTo>
                  <a:pt x="8509152" y="6436550"/>
                </a:lnTo>
                <a:lnTo>
                  <a:pt x="8516650" y="6431008"/>
                </a:lnTo>
                <a:cubicBezTo>
                  <a:pt x="8518911" y="6428195"/>
                  <a:pt x="8519799" y="6424682"/>
                  <a:pt x="8517765" y="6419896"/>
                </a:cubicBezTo>
                <a:close/>
                <a:moveTo>
                  <a:pt x="3088984" y="6393313"/>
                </a:moveTo>
                <a:cubicBezTo>
                  <a:pt x="3087509" y="6390885"/>
                  <a:pt x="3079318" y="6396925"/>
                  <a:pt x="3072708" y="6399061"/>
                </a:cubicBezTo>
                <a:lnTo>
                  <a:pt x="2982653" y="6444217"/>
                </a:lnTo>
                <a:lnTo>
                  <a:pt x="3026305" y="6424660"/>
                </a:lnTo>
                <a:lnTo>
                  <a:pt x="3044656" y="6415820"/>
                </a:lnTo>
                <a:lnTo>
                  <a:pt x="3066445" y="6406746"/>
                </a:lnTo>
                <a:lnTo>
                  <a:pt x="3074677" y="6402299"/>
                </a:lnTo>
                <a:cubicBezTo>
                  <a:pt x="3080793" y="6399352"/>
                  <a:pt x="3094012" y="6395076"/>
                  <a:pt x="3088984" y="6393313"/>
                </a:cubicBezTo>
                <a:close/>
                <a:moveTo>
                  <a:pt x="3029131" y="6339848"/>
                </a:moveTo>
                <a:cubicBezTo>
                  <a:pt x="3027233" y="6339977"/>
                  <a:pt x="3024693" y="6340677"/>
                  <a:pt x="3023165" y="6341414"/>
                </a:cubicBezTo>
                <a:lnTo>
                  <a:pt x="2992277" y="6352663"/>
                </a:lnTo>
                <a:lnTo>
                  <a:pt x="2990042" y="6354123"/>
                </a:lnTo>
                <a:cubicBezTo>
                  <a:pt x="2962021" y="6366576"/>
                  <a:pt x="2939026" y="6380792"/>
                  <a:pt x="2914065" y="6391768"/>
                </a:cubicBezTo>
                <a:lnTo>
                  <a:pt x="2880419" y="6407975"/>
                </a:lnTo>
                <a:cubicBezTo>
                  <a:pt x="2862070" y="6416817"/>
                  <a:pt x="2846774" y="6424182"/>
                  <a:pt x="2830882" y="6437069"/>
                </a:cubicBezTo>
                <a:cubicBezTo>
                  <a:pt x="2827332" y="6437734"/>
                  <a:pt x="2826346" y="6436114"/>
                  <a:pt x="2823290" y="6437588"/>
                </a:cubicBezTo>
                <a:lnTo>
                  <a:pt x="2815242" y="6439480"/>
                </a:lnTo>
                <a:lnTo>
                  <a:pt x="2794676" y="6449386"/>
                </a:lnTo>
                <a:lnTo>
                  <a:pt x="2789150" y="6452987"/>
                </a:lnTo>
                <a:cubicBezTo>
                  <a:pt x="2784017" y="6457551"/>
                  <a:pt x="2775826" y="6463590"/>
                  <a:pt x="2766649" y="6468011"/>
                </a:cubicBezTo>
                <a:cubicBezTo>
                  <a:pt x="2757963" y="6473238"/>
                  <a:pt x="2752832" y="6477805"/>
                  <a:pt x="2746222" y="6479942"/>
                </a:cubicBezTo>
                <a:cubicBezTo>
                  <a:pt x="2738084" y="6482817"/>
                  <a:pt x="2729427" y="6486464"/>
                  <a:pt x="2721287" y="6489338"/>
                </a:cubicBezTo>
                <a:lnTo>
                  <a:pt x="2703844" y="6493140"/>
                </a:lnTo>
                <a:lnTo>
                  <a:pt x="2694901" y="6497447"/>
                </a:lnTo>
                <a:cubicBezTo>
                  <a:pt x="2676547" y="6506287"/>
                  <a:pt x="2662730" y="6516081"/>
                  <a:pt x="2643886" y="6524114"/>
                </a:cubicBezTo>
                <a:lnTo>
                  <a:pt x="2639522" y="6527330"/>
                </a:lnTo>
                <a:lnTo>
                  <a:pt x="2638183" y="6529891"/>
                </a:lnTo>
                <a:lnTo>
                  <a:pt x="2633627" y="6533229"/>
                </a:lnTo>
                <a:lnTo>
                  <a:pt x="2633619" y="6533244"/>
                </a:lnTo>
                <a:cubicBezTo>
                  <a:pt x="2633619" y="6533244"/>
                  <a:pt x="2634111" y="6534054"/>
                  <a:pt x="2637170" y="6532580"/>
                </a:cubicBezTo>
                <a:cubicBezTo>
                  <a:pt x="2643287" y="6529633"/>
                  <a:pt x="2645855" y="6527351"/>
                  <a:pt x="2649894" y="6527496"/>
                </a:cubicBezTo>
                <a:cubicBezTo>
                  <a:pt x="2646836" y="6528970"/>
                  <a:pt x="2647330" y="6529778"/>
                  <a:pt x="2647330" y="6529778"/>
                </a:cubicBezTo>
                <a:lnTo>
                  <a:pt x="2518813" y="6589701"/>
                </a:lnTo>
                <a:lnTo>
                  <a:pt x="2526489" y="6586835"/>
                </a:lnTo>
                <a:cubicBezTo>
                  <a:pt x="2527963" y="6589263"/>
                  <a:pt x="2537140" y="6584844"/>
                  <a:pt x="2543255" y="6581897"/>
                </a:cubicBezTo>
                <a:cubicBezTo>
                  <a:pt x="2549374" y="6578949"/>
                  <a:pt x="2553416" y="6579095"/>
                  <a:pt x="2551340" y="6582188"/>
                </a:cubicBezTo>
                <a:lnTo>
                  <a:pt x="2549354" y="6584298"/>
                </a:lnTo>
                <a:lnTo>
                  <a:pt x="2571246" y="6573753"/>
                </a:lnTo>
                <a:cubicBezTo>
                  <a:pt x="2595716" y="6561965"/>
                  <a:pt x="2619202" y="6548561"/>
                  <a:pt x="2645147" y="6539202"/>
                </a:cubicBezTo>
                <a:cubicBezTo>
                  <a:pt x="2648698" y="6538536"/>
                  <a:pt x="2651756" y="6537064"/>
                  <a:pt x="2654323" y="6534781"/>
                </a:cubicBezTo>
                <a:cubicBezTo>
                  <a:pt x="2677318" y="6520566"/>
                  <a:pt x="2702771" y="6510396"/>
                  <a:pt x="2726747" y="6497802"/>
                </a:cubicBezTo>
                <a:cubicBezTo>
                  <a:pt x="2742043" y="6490433"/>
                  <a:pt x="2760887" y="6482404"/>
                  <a:pt x="2774105" y="6478129"/>
                </a:cubicBezTo>
                <a:cubicBezTo>
                  <a:pt x="2789890" y="6471571"/>
                  <a:pt x="2805675" y="6465014"/>
                  <a:pt x="2817419" y="6458310"/>
                </a:cubicBezTo>
                <a:cubicBezTo>
                  <a:pt x="2828669" y="6450799"/>
                  <a:pt x="2844455" y="6444241"/>
                  <a:pt x="2855705" y="6436731"/>
                </a:cubicBezTo>
                <a:cubicBezTo>
                  <a:pt x="2886399" y="6415665"/>
                  <a:pt x="2921629" y="6395557"/>
                  <a:pt x="2958333" y="6377877"/>
                </a:cubicBezTo>
                <a:lnTo>
                  <a:pt x="3019506" y="6348408"/>
                </a:lnTo>
                <a:cubicBezTo>
                  <a:pt x="3022566" y="6346936"/>
                  <a:pt x="3029177" y="6344798"/>
                  <a:pt x="3031249" y="6341705"/>
                </a:cubicBezTo>
                <a:cubicBezTo>
                  <a:pt x="3032286" y="6340160"/>
                  <a:pt x="3031031" y="6339719"/>
                  <a:pt x="3029131" y="6339848"/>
                </a:cubicBezTo>
                <a:close/>
                <a:moveTo>
                  <a:pt x="10576315" y="5979725"/>
                </a:moveTo>
                <a:lnTo>
                  <a:pt x="10558932" y="5986045"/>
                </a:lnTo>
                <a:lnTo>
                  <a:pt x="10565400" y="5988736"/>
                </a:lnTo>
                <a:lnTo>
                  <a:pt x="10615365" y="6004390"/>
                </a:lnTo>
                <a:cubicBezTo>
                  <a:pt x="10634102" y="6010260"/>
                  <a:pt x="10656291" y="6016283"/>
                  <a:pt x="10676006" y="6019672"/>
                </a:cubicBezTo>
                <a:lnTo>
                  <a:pt x="10691621" y="6024565"/>
                </a:lnTo>
                <a:cubicBezTo>
                  <a:pt x="10700989" y="6027499"/>
                  <a:pt x="10704440" y="6027653"/>
                  <a:pt x="10708215" y="6026977"/>
                </a:cubicBezTo>
                <a:cubicBezTo>
                  <a:pt x="10686029" y="6020955"/>
                  <a:pt x="10671396" y="6013583"/>
                  <a:pt x="10652658" y="6007713"/>
                </a:cubicBezTo>
                <a:cubicBezTo>
                  <a:pt x="10628003" y="5999059"/>
                  <a:pt x="10603348" y="5990407"/>
                  <a:pt x="10582142" y="5981904"/>
                </a:cubicBezTo>
                <a:close/>
                <a:moveTo>
                  <a:pt x="10339566" y="5904405"/>
                </a:moveTo>
                <a:lnTo>
                  <a:pt x="10348400" y="5910367"/>
                </a:lnTo>
                <a:cubicBezTo>
                  <a:pt x="10352292" y="5911930"/>
                  <a:pt x="10356787" y="5914150"/>
                  <a:pt x="10359500" y="5917116"/>
                </a:cubicBezTo>
                <a:lnTo>
                  <a:pt x="10359710" y="5922894"/>
                </a:lnTo>
                <a:lnTo>
                  <a:pt x="10365867" y="5925293"/>
                </a:lnTo>
                <a:cubicBezTo>
                  <a:pt x="10371786" y="5928076"/>
                  <a:pt x="10378030" y="5930034"/>
                  <a:pt x="10384602" y="5931163"/>
                </a:cubicBezTo>
                <a:cubicBezTo>
                  <a:pt x="10397748" y="5933424"/>
                  <a:pt x="10407118" y="5936360"/>
                  <a:pt x="10418957" y="5941925"/>
                </a:cubicBezTo>
                <a:lnTo>
                  <a:pt x="10429033" y="5944712"/>
                </a:lnTo>
                <a:lnTo>
                  <a:pt x="10405382" y="5928241"/>
                </a:lnTo>
                <a:lnTo>
                  <a:pt x="10401959" y="5925392"/>
                </a:lnTo>
                <a:lnTo>
                  <a:pt x="10385717" y="5922804"/>
                </a:lnTo>
                <a:cubicBezTo>
                  <a:pt x="10378259" y="5920584"/>
                  <a:pt x="10370697" y="5917517"/>
                  <a:pt x="10363217" y="5914245"/>
                </a:cubicBezTo>
                <a:close/>
                <a:moveTo>
                  <a:pt x="10019008" y="5870503"/>
                </a:moveTo>
                <a:lnTo>
                  <a:pt x="10017196" y="5870634"/>
                </a:lnTo>
                <a:lnTo>
                  <a:pt x="10023863" y="5881794"/>
                </a:lnTo>
                <a:cubicBezTo>
                  <a:pt x="10031294" y="5888737"/>
                  <a:pt x="10042024" y="5895754"/>
                  <a:pt x="10056111" y="5903077"/>
                </a:cubicBezTo>
                <a:lnTo>
                  <a:pt x="10079459" y="5912454"/>
                </a:lnTo>
                <a:lnTo>
                  <a:pt x="10093007" y="5921478"/>
                </a:lnTo>
                <a:lnTo>
                  <a:pt x="10153505" y="5938652"/>
                </a:lnTo>
                <a:cubicBezTo>
                  <a:pt x="10156628" y="5939630"/>
                  <a:pt x="10160404" y="5938955"/>
                  <a:pt x="10166976" y="5940086"/>
                </a:cubicBezTo>
                <a:cubicBezTo>
                  <a:pt x="10148566" y="5933388"/>
                  <a:pt x="10129831" y="5927518"/>
                  <a:pt x="10114214" y="5922627"/>
                </a:cubicBezTo>
                <a:cubicBezTo>
                  <a:pt x="10114323" y="5922350"/>
                  <a:pt x="10114432" y="5922074"/>
                  <a:pt x="10114542" y="5921799"/>
                </a:cubicBezTo>
                <a:lnTo>
                  <a:pt x="10167631" y="5938432"/>
                </a:lnTo>
                <a:lnTo>
                  <a:pt x="10217597" y="5954086"/>
                </a:lnTo>
                <a:cubicBezTo>
                  <a:pt x="10220718" y="5955065"/>
                  <a:pt x="10226964" y="5957022"/>
                  <a:pt x="10230414" y="5957173"/>
                </a:cubicBezTo>
                <a:cubicBezTo>
                  <a:pt x="10237313" y="5957477"/>
                  <a:pt x="10235497" y="5953192"/>
                  <a:pt x="10247662" y="5957932"/>
                </a:cubicBezTo>
                <a:cubicBezTo>
                  <a:pt x="10256704" y="5961694"/>
                  <a:pt x="10263929" y="5961171"/>
                  <a:pt x="10272971" y="5964933"/>
                </a:cubicBezTo>
                <a:cubicBezTo>
                  <a:pt x="10279218" y="5966890"/>
                  <a:pt x="10288913" y="5968998"/>
                  <a:pt x="10294504" y="5972609"/>
                </a:cubicBezTo>
                <a:cubicBezTo>
                  <a:pt x="10297300" y="5974414"/>
                  <a:pt x="10300751" y="5974563"/>
                  <a:pt x="10306995" y="5976521"/>
                </a:cubicBezTo>
                <a:cubicBezTo>
                  <a:pt x="10304526" y="5973890"/>
                  <a:pt x="10298608" y="5971107"/>
                  <a:pt x="10298934" y="5970280"/>
                </a:cubicBezTo>
                <a:cubicBezTo>
                  <a:pt x="10296466" y="5967648"/>
                  <a:pt x="10300242" y="5966974"/>
                  <a:pt x="10306489" y="5968931"/>
                </a:cubicBezTo>
                <a:cubicBezTo>
                  <a:pt x="10312733" y="5970887"/>
                  <a:pt x="10322102" y="5973821"/>
                  <a:pt x="10323083" y="5971342"/>
                </a:cubicBezTo>
                <a:cubicBezTo>
                  <a:pt x="10323410" y="5970516"/>
                  <a:pt x="10329655" y="5972472"/>
                  <a:pt x="10332779" y="5973452"/>
                </a:cubicBezTo>
                <a:cubicBezTo>
                  <a:pt x="10347413" y="5980822"/>
                  <a:pt x="10364332" y="5982408"/>
                  <a:pt x="10376826" y="5986322"/>
                </a:cubicBezTo>
                <a:cubicBezTo>
                  <a:pt x="10380274" y="5986474"/>
                  <a:pt x="10383397" y="5987452"/>
                  <a:pt x="10383725" y="5986625"/>
                </a:cubicBezTo>
                <a:cubicBezTo>
                  <a:pt x="10384051" y="5985800"/>
                  <a:pt x="10381255" y="5983994"/>
                  <a:pt x="10378132" y="5983016"/>
                </a:cubicBezTo>
                <a:cubicBezTo>
                  <a:pt x="10363173" y="5976472"/>
                  <a:pt x="10348212" y="5969926"/>
                  <a:pt x="10337028" y="5962707"/>
                </a:cubicBezTo>
                <a:cubicBezTo>
                  <a:pt x="10331112" y="5959924"/>
                  <a:pt x="10327334" y="5960597"/>
                  <a:pt x="10327006" y="5961424"/>
                </a:cubicBezTo>
                <a:cubicBezTo>
                  <a:pt x="10326026" y="5963905"/>
                  <a:pt x="10322250" y="5964580"/>
                  <a:pt x="10312227" y="5963295"/>
                </a:cubicBezTo>
                <a:cubicBezTo>
                  <a:pt x="10308776" y="5963146"/>
                  <a:pt x="10305654" y="5962166"/>
                  <a:pt x="10302530" y="5961188"/>
                </a:cubicBezTo>
                <a:cubicBezTo>
                  <a:pt x="10294144" y="5955774"/>
                  <a:pt x="10277875" y="5952534"/>
                  <a:pt x="10269161" y="5947946"/>
                </a:cubicBezTo>
                <a:cubicBezTo>
                  <a:pt x="10263243" y="5945163"/>
                  <a:pt x="10256996" y="5943206"/>
                  <a:pt x="10247628" y="5940271"/>
                </a:cubicBezTo>
                <a:cubicBezTo>
                  <a:pt x="10241383" y="5938315"/>
                  <a:pt x="10237278" y="5939816"/>
                  <a:pt x="10233504" y="5940491"/>
                </a:cubicBezTo>
                <a:cubicBezTo>
                  <a:pt x="10226276" y="5941013"/>
                  <a:pt x="10213457" y="5937927"/>
                  <a:pt x="10208521" y="5932663"/>
                </a:cubicBezTo>
                <a:cubicBezTo>
                  <a:pt x="10209176" y="5931010"/>
                  <a:pt x="10206380" y="5929205"/>
                  <a:pt x="10203909" y="5926573"/>
                </a:cubicBezTo>
                <a:cubicBezTo>
                  <a:pt x="10204561" y="5924921"/>
                  <a:pt x="10198644" y="5922139"/>
                  <a:pt x="10189275" y="5919202"/>
                </a:cubicBezTo>
                <a:cubicBezTo>
                  <a:pt x="10183032" y="5917246"/>
                  <a:pt x="10176785" y="5915289"/>
                  <a:pt x="10171193" y="5911679"/>
                </a:cubicBezTo>
                <a:cubicBezTo>
                  <a:pt x="10162152" y="5907918"/>
                  <a:pt x="10152130" y="5906635"/>
                  <a:pt x="10144902" y="5907158"/>
                </a:cubicBezTo>
                <a:cubicBezTo>
                  <a:pt x="10133572" y="5909181"/>
                  <a:pt x="10114835" y="5903312"/>
                  <a:pt x="10098568" y="5900073"/>
                </a:cubicBezTo>
                <a:cubicBezTo>
                  <a:pt x="10091996" y="5898942"/>
                  <a:pt x="10086403" y="5895332"/>
                  <a:pt x="10077361" y="5891571"/>
                </a:cubicBezTo>
                <a:cubicBezTo>
                  <a:pt x="10067994" y="5888636"/>
                  <a:pt x="10059278" y="5884047"/>
                  <a:pt x="10053686" y="5880438"/>
                </a:cubicBezTo>
                <a:cubicBezTo>
                  <a:pt x="10036258" y="5871263"/>
                  <a:pt x="10033134" y="5870283"/>
                  <a:pt x="10019008" y="5870503"/>
                </a:cubicBezTo>
                <a:close/>
                <a:moveTo>
                  <a:pt x="64840" y="5311181"/>
                </a:moveTo>
                <a:lnTo>
                  <a:pt x="20163" y="5329725"/>
                </a:lnTo>
                <a:lnTo>
                  <a:pt x="4119" y="5335708"/>
                </a:lnTo>
                <a:cubicBezTo>
                  <a:pt x="4512" y="5334658"/>
                  <a:pt x="4907" y="5333608"/>
                  <a:pt x="5301" y="5332560"/>
                </a:cubicBezTo>
                <a:lnTo>
                  <a:pt x="7652" y="5331396"/>
                </a:lnTo>
                <a:cubicBezTo>
                  <a:pt x="7253" y="5330547"/>
                  <a:pt x="13667" y="5328154"/>
                  <a:pt x="13269" y="5327307"/>
                </a:cubicBezTo>
                <a:lnTo>
                  <a:pt x="6834" y="5328474"/>
                </a:lnTo>
                <a:cubicBezTo>
                  <a:pt x="6929" y="5328221"/>
                  <a:pt x="7024" y="5327967"/>
                  <a:pt x="7119" y="5327715"/>
                </a:cubicBezTo>
                <a:lnTo>
                  <a:pt x="17937" y="5323680"/>
                </a:lnTo>
                <a:cubicBezTo>
                  <a:pt x="30767" y="5318898"/>
                  <a:pt x="47204" y="5313765"/>
                  <a:pt x="64840" y="5311181"/>
                </a:cubicBezTo>
                <a:close/>
                <a:moveTo>
                  <a:pt x="894790" y="5274717"/>
                </a:moveTo>
                <a:lnTo>
                  <a:pt x="1182380" y="5274717"/>
                </a:lnTo>
                <a:lnTo>
                  <a:pt x="1166602" y="5278106"/>
                </a:lnTo>
                <a:cubicBezTo>
                  <a:pt x="1099283" y="5286560"/>
                  <a:pt x="1029731" y="5278136"/>
                  <a:pt x="966025" y="5308118"/>
                </a:cubicBezTo>
                <a:cubicBezTo>
                  <a:pt x="946531" y="5317701"/>
                  <a:pt x="937162" y="5304996"/>
                  <a:pt x="925871" y="5295229"/>
                </a:cubicBezTo>
                <a:cubicBezTo>
                  <a:pt x="921186" y="5288877"/>
                  <a:pt x="916280" y="5284131"/>
                  <a:pt x="911090" y="5280773"/>
                </a:cubicBezTo>
                <a:close/>
                <a:moveTo>
                  <a:pt x="791395" y="5274717"/>
                </a:moveTo>
                <a:lnTo>
                  <a:pt x="893130" y="5274717"/>
                </a:lnTo>
                <a:lnTo>
                  <a:pt x="876010" y="5275544"/>
                </a:lnTo>
                <a:cubicBezTo>
                  <a:pt x="869421" y="5276869"/>
                  <a:pt x="862417" y="5279146"/>
                  <a:pt x="854933" y="5282159"/>
                </a:cubicBezTo>
                <a:cubicBezTo>
                  <a:pt x="831179" y="5291505"/>
                  <a:pt x="813524" y="5293192"/>
                  <a:pt x="801383" y="5286425"/>
                </a:cubicBezTo>
                <a:close/>
                <a:moveTo>
                  <a:pt x="2494805" y="5274616"/>
                </a:moveTo>
                <a:lnTo>
                  <a:pt x="2494420" y="5274717"/>
                </a:lnTo>
                <a:lnTo>
                  <a:pt x="2494856" y="5274717"/>
                </a:lnTo>
                <a:close/>
                <a:moveTo>
                  <a:pt x="2650953" y="5254872"/>
                </a:moveTo>
                <a:cubicBezTo>
                  <a:pt x="2649400" y="5254392"/>
                  <a:pt x="2645089" y="5255119"/>
                  <a:pt x="2638485" y="5257062"/>
                </a:cubicBezTo>
                <a:lnTo>
                  <a:pt x="2621968" y="5261912"/>
                </a:lnTo>
                <a:cubicBezTo>
                  <a:pt x="2615000" y="5262886"/>
                  <a:pt x="2605088" y="5265795"/>
                  <a:pt x="2604375" y="5263865"/>
                </a:cubicBezTo>
                <a:cubicBezTo>
                  <a:pt x="2602585" y="5259032"/>
                  <a:pt x="2592673" y="5261942"/>
                  <a:pt x="2582763" y="5264855"/>
                </a:cubicBezTo>
                <a:cubicBezTo>
                  <a:pt x="2569551" y="5268735"/>
                  <a:pt x="2559639" y="5271645"/>
                  <a:pt x="2551957" y="5270687"/>
                </a:cubicBezTo>
                <a:lnTo>
                  <a:pt x="2538237" y="5274717"/>
                </a:lnTo>
                <a:lnTo>
                  <a:pt x="2611193" y="5274717"/>
                </a:lnTo>
                <a:lnTo>
                  <a:pt x="2631793" y="5268667"/>
                </a:lnTo>
                <a:cubicBezTo>
                  <a:pt x="2642064" y="5266723"/>
                  <a:pt x="2644294" y="5262854"/>
                  <a:pt x="2646881" y="5259952"/>
                </a:cubicBezTo>
                <a:cubicBezTo>
                  <a:pt x="2651302" y="5257047"/>
                  <a:pt x="2652505" y="5255355"/>
                  <a:pt x="2650953" y="5254872"/>
                </a:cubicBezTo>
                <a:close/>
                <a:moveTo>
                  <a:pt x="2475231" y="5251439"/>
                </a:moveTo>
                <a:cubicBezTo>
                  <a:pt x="2471211" y="5250477"/>
                  <a:pt x="2464248" y="5251450"/>
                  <a:pt x="2457639" y="5253391"/>
                </a:cubicBezTo>
                <a:cubicBezTo>
                  <a:pt x="2444424" y="5257272"/>
                  <a:pt x="2431387" y="5261636"/>
                  <a:pt x="2418218" y="5265637"/>
                </a:cubicBezTo>
                <a:lnTo>
                  <a:pt x="2381957" y="5274717"/>
                </a:lnTo>
                <a:lnTo>
                  <a:pt x="2403701" y="5274717"/>
                </a:lnTo>
                <a:lnTo>
                  <a:pt x="2406570" y="5273744"/>
                </a:lnTo>
                <a:lnTo>
                  <a:pt x="2446214" y="5262103"/>
                </a:lnTo>
                <a:cubicBezTo>
                  <a:pt x="2456124" y="5259192"/>
                  <a:pt x="2465677" y="5255315"/>
                  <a:pt x="2475231" y="5251439"/>
                </a:cubicBezTo>
                <a:close/>
                <a:moveTo>
                  <a:pt x="2537120" y="5250404"/>
                </a:moveTo>
                <a:cubicBezTo>
                  <a:pt x="2532742" y="5248476"/>
                  <a:pt x="2525774" y="5249452"/>
                  <a:pt x="2519526" y="5252357"/>
                </a:cubicBezTo>
                <a:cubicBezTo>
                  <a:pt x="2510330" y="5257199"/>
                  <a:pt x="2500063" y="5259145"/>
                  <a:pt x="2493454" y="5261085"/>
                </a:cubicBezTo>
                <a:cubicBezTo>
                  <a:pt x="2483722" y="5264479"/>
                  <a:pt x="2474548" y="5266906"/>
                  <a:pt x="2465463" y="5269573"/>
                </a:cubicBezTo>
                <a:lnTo>
                  <a:pt x="2451252" y="5274717"/>
                </a:lnTo>
                <a:lnTo>
                  <a:pt x="2487165" y="5274717"/>
                </a:lnTo>
                <a:lnTo>
                  <a:pt x="2504001" y="5269772"/>
                </a:lnTo>
                <a:cubicBezTo>
                  <a:pt x="2517571" y="5266858"/>
                  <a:pt x="2519802" y="5262988"/>
                  <a:pt x="2532658" y="5258144"/>
                </a:cubicBezTo>
                <a:cubicBezTo>
                  <a:pt x="2545515" y="5253295"/>
                  <a:pt x="2545159" y="5252330"/>
                  <a:pt x="2537120" y="5250404"/>
                </a:cubicBezTo>
                <a:close/>
                <a:moveTo>
                  <a:pt x="12121713" y="4488803"/>
                </a:moveTo>
                <a:cubicBezTo>
                  <a:pt x="12139587" y="4488891"/>
                  <a:pt x="12156725" y="4491663"/>
                  <a:pt x="12170237" y="4494595"/>
                </a:cubicBezTo>
                <a:lnTo>
                  <a:pt x="12181631" y="4497066"/>
                </a:lnTo>
                <a:lnTo>
                  <a:pt x="12182045" y="4497775"/>
                </a:lnTo>
                <a:lnTo>
                  <a:pt x="12175485" y="4497522"/>
                </a:lnTo>
                <a:cubicBezTo>
                  <a:pt x="12175241" y="4498416"/>
                  <a:pt x="12181997" y="4499883"/>
                  <a:pt x="12181751" y="4500777"/>
                </a:cubicBezTo>
                <a:lnTo>
                  <a:pt x="12184279" y="4501596"/>
                </a:lnTo>
                <a:lnTo>
                  <a:pt x="12186000" y="4504540"/>
                </a:lnTo>
                <a:lnTo>
                  <a:pt x="12169103" y="4500874"/>
                </a:lnTo>
                <a:close/>
                <a:moveTo>
                  <a:pt x="876673" y="3885790"/>
                </a:moveTo>
                <a:cubicBezTo>
                  <a:pt x="874024" y="3888513"/>
                  <a:pt x="867423" y="3890464"/>
                  <a:pt x="864447" y="3892314"/>
                </a:cubicBezTo>
                <a:cubicBezTo>
                  <a:pt x="845296" y="3899915"/>
                  <a:pt x="838696" y="3901866"/>
                  <a:pt x="830142" y="3898578"/>
                </a:cubicBezTo>
                <a:cubicBezTo>
                  <a:pt x="826188" y="3897807"/>
                  <a:pt x="822888" y="3898783"/>
                  <a:pt x="819914" y="3900633"/>
                </a:cubicBezTo>
                <a:cubicBezTo>
                  <a:pt x="810664" y="3905306"/>
                  <a:pt x="797138" y="3908336"/>
                  <a:pt x="787235" y="3911264"/>
                </a:cubicBezTo>
                <a:lnTo>
                  <a:pt x="738963" y="3928083"/>
                </a:lnTo>
                <a:lnTo>
                  <a:pt x="755468" y="3915807"/>
                </a:lnTo>
                <a:lnTo>
                  <a:pt x="828512" y="3894210"/>
                </a:lnTo>
                <a:cubicBezTo>
                  <a:pt x="848315" y="3888355"/>
                  <a:pt x="865143" y="3884351"/>
                  <a:pt x="876673" y="3885790"/>
                </a:cubicBezTo>
                <a:close/>
                <a:moveTo>
                  <a:pt x="1086112" y="3551225"/>
                </a:moveTo>
                <a:lnTo>
                  <a:pt x="1070165" y="3556707"/>
                </a:lnTo>
                <a:lnTo>
                  <a:pt x="1065774" y="3558022"/>
                </a:lnTo>
                <a:lnTo>
                  <a:pt x="1067998" y="3556835"/>
                </a:lnTo>
                <a:close/>
                <a:moveTo>
                  <a:pt x="11710658" y="3193036"/>
                </a:moveTo>
                <a:cubicBezTo>
                  <a:pt x="11718955" y="3193435"/>
                  <a:pt x="11728433" y="3194589"/>
                  <a:pt x="11738727" y="3196097"/>
                </a:cubicBezTo>
                <a:lnTo>
                  <a:pt x="11814667" y="3207217"/>
                </a:lnTo>
                <a:lnTo>
                  <a:pt x="11833125" y="3217034"/>
                </a:lnTo>
                <a:lnTo>
                  <a:pt x="11782494" y="3207169"/>
                </a:lnTo>
                <a:cubicBezTo>
                  <a:pt x="11772200" y="3205663"/>
                  <a:pt x="11758306" y="3204561"/>
                  <a:pt x="11748349" y="3201238"/>
                </a:cubicBezTo>
                <a:cubicBezTo>
                  <a:pt x="11745085" y="3199825"/>
                  <a:pt x="11741654" y="3199324"/>
                  <a:pt x="11737885" y="3200637"/>
                </a:cubicBezTo>
                <a:cubicBezTo>
                  <a:pt x="11730016" y="3205082"/>
                  <a:pt x="11723155" y="3204079"/>
                  <a:pt x="11702902" y="3199245"/>
                </a:cubicBezTo>
                <a:cubicBezTo>
                  <a:pt x="11699639" y="3197835"/>
                  <a:pt x="11692774" y="3196830"/>
                  <a:pt x="11689680" y="3194511"/>
                </a:cubicBezTo>
                <a:cubicBezTo>
                  <a:pt x="11695247" y="3192995"/>
                  <a:pt x="11702362" y="3192637"/>
                  <a:pt x="11710658" y="3193036"/>
                </a:cubicBezTo>
                <a:close/>
                <a:moveTo>
                  <a:pt x="1109866" y="3130672"/>
                </a:moveTo>
                <a:lnTo>
                  <a:pt x="1106424" y="3131992"/>
                </a:lnTo>
                <a:lnTo>
                  <a:pt x="1102683" y="3133194"/>
                </a:lnTo>
                <a:cubicBezTo>
                  <a:pt x="1102705" y="3132980"/>
                  <a:pt x="1102725" y="3132763"/>
                  <a:pt x="1102747" y="3132547"/>
                </a:cubicBezTo>
                <a:lnTo>
                  <a:pt x="1103862" y="3132228"/>
                </a:lnTo>
                <a:close/>
                <a:moveTo>
                  <a:pt x="1362113" y="3048746"/>
                </a:moveTo>
                <a:cubicBezTo>
                  <a:pt x="1362564" y="3048733"/>
                  <a:pt x="1362609" y="3048865"/>
                  <a:pt x="1360992" y="3049452"/>
                </a:cubicBezTo>
                <a:lnTo>
                  <a:pt x="1360594" y="3049809"/>
                </a:lnTo>
                <a:lnTo>
                  <a:pt x="1357665" y="3050359"/>
                </a:lnTo>
                <a:cubicBezTo>
                  <a:pt x="1357574" y="3050090"/>
                  <a:pt x="1357574" y="3050090"/>
                  <a:pt x="1360809" y="3048919"/>
                </a:cubicBezTo>
                <a:cubicBezTo>
                  <a:pt x="1360809" y="3048919"/>
                  <a:pt x="1361664" y="3048759"/>
                  <a:pt x="1362113" y="3048746"/>
                </a:cubicBezTo>
                <a:close/>
                <a:moveTo>
                  <a:pt x="10803423" y="2893359"/>
                </a:moveTo>
                <a:lnTo>
                  <a:pt x="10822300" y="2896366"/>
                </a:lnTo>
                <a:lnTo>
                  <a:pt x="10824707" y="2897229"/>
                </a:lnTo>
                <a:lnTo>
                  <a:pt x="10820138" y="2896543"/>
                </a:lnTo>
                <a:close/>
                <a:moveTo>
                  <a:pt x="11423967" y="2893358"/>
                </a:moveTo>
                <a:lnTo>
                  <a:pt x="11442844" y="2896365"/>
                </a:lnTo>
                <a:lnTo>
                  <a:pt x="11445251" y="2897228"/>
                </a:lnTo>
                <a:lnTo>
                  <a:pt x="11440682" y="2896542"/>
                </a:lnTo>
                <a:close/>
                <a:moveTo>
                  <a:pt x="10998093" y="2862022"/>
                </a:moveTo>
                <a:lnTo>
                  <a:pt x="10984005" y="2864467"/>
                </a:lnTo>
                <a:lnTo>
                  <a:pt x="11000753" y="2875417"/>
                </a:lnTo>
                <a:lnTo>
                  <a:pt x="11005312" y="2880680"/>
                </a:lnTo>
                <a:lnTo>
                  <a:pt x="11029381" y="2883391"/>
                </a:lnTo>
                <a:cubicBezTo>
                  <a:pt x="11036244" y="2884396"/>
                  <a:pt x="11046706" y="2884995"/>
                  <a:pt x="11053233" y="2887816"/>
                </a:cubicBezTo>
                <a:cubicBezTo>
                  <a:pt x="11056496" y="2889228"/>
                  <a:pt x="11060095" y="2888822"/>
                  <a:pt x="11066958" y="2889827"/>
                </a:cubicBezTo>
                <a:cubicBezTo>
                  <a:pt x="11063863" y="2887506"/>
                  <a:pt x="11057168" y="2885595"/>
                  <a:pt x="11057337" y="2884686"/>
                </a:cubicBezTo>
                <a:cubicBezTo>
                  <a:pt x="11054242" y="2882367"/>
                  <a:pt x="11058007" y="2881056"/>
                  <a:pt x="11064870" y="2882059"/>
                </a:cubicBezTo>
                <a:cubicBezTo>
                  <a:pt x="11071733" y="2883065"/>
                  <a:pt x="11082027" y="2884570"/>
                  <a:pt x="11082531" y="2881846"/>
                </a:cubicBezTo>
                <a:cubicBezTo>
                  <a:pt x="11082699" y="2880938"/>
                  <a:pt x="11089561" y="2881943"/>
                  <a:pt x="11092992" y="2882444"/>
                </a:cubicBezTo>
                <a:cubicBezTo>
                  <a:pt x="11109647" y="2887682"/>
                  <a:pt x="11127474" y="2886562"/>
                  <a:pt x="11141200" y="2888573"/>
                </a:cubicBezTo>
                <a:cubicBezTo>
                  <a:pt x="11144798" y="2888166"/>
                  <a:pt x="11148229" y="2888669"/>
                  <a:pt x="11148399" y="2887763"/>
                </a:cubicBezTo>
                <a:cubicBezTo>
                  <a:pt x="11148565" y="2886850"/>
                  <a:pt x="11145302" y="2885441"/>
                  <a:pt x="11141872" y="2884940"/>
                </a:cubicBezTo>
                <a:cubicBezTo>
                  <a:pt x="11125052" y="2880611"/>
                  <a:pt x="11108232" y="2876283"/>
                  <a:pt x="11095177" y="2870640"/>
                </a:cubicBezTo>
                <a:cubicBezTo>
                  <a:pt x="11088484" y="2868726"/>
                  <a:pt x="11084716" y="2870041"/>
                  <a:pt x="11084547" y="2870948"/>
                </a:cubicBezTo>
                <a:cubicBezTo>
                  <a:pt x="11084043" y="2873672"/>
                  <a:pt x="11080277" y="2874988"/>
                  <a:pt x="11069645" y="2875295"/>
                </a:cubicBezTo>
                <a:cubicBezTo>
                  <a:pt x="11066047" y="2875701"/>
                  <a:pt x="11062616" y="2875200"/>
                  <a:pt x="11059183" y="2874698"/>
                </a:cubicBezTo>
                <a:cubicBezTo>
                  <a:pt x="11049394" y="2870465"/>
                  <a:pt x="11031902" y="2869768"/>
                  <a:pt x="11021944" y="2866446"/>
                </a:cubicBezTo>
                <a:cubicBezTo>
                  <a:pt x="11015250" y="2864533"/>
                  <a:pt x="11008387" y="2863528"/>
                  <a:pt x="10998093" y="2862022"/>
                </a:cubicBezTo>
                <a:close/>
                <a:moveTo>
                  <a:pt x="10730594" y="2860158"/>
                </a:moveTo>
                <a:lnTo>
                  <a:pt x="10724787" y="2861567"/>
                </a:lnTo>
                <a:lnTo>
                  <a:pt x="10771094" y="2868346"/>
                </a:lnTo>
                <a:lnTo>
                  <a:pt x="10825788" y="2873258"/>
                </a:lnTo>
                <a:lnTo>
                  <a:pt x="10823406" y="2872816"/>
                </a:lnTo>
                <a:cubicBezTo>
                  <a:pt x="10816713" y="2870904"/>
                  <a:pt x="10813114" y="2871309"/>
                  <a:pt x="10806251" y="2870304"/>
                </a:cubicBezTo>
                <a:cubicBezTo>
                  <a:pt x="10795620" y="2870613"/>
                  <a:pt x="10778464" y="2868101"/>
                  <a:pt x="10765075" y="2864274"/>
                </a:cubicBezTo>
                <a:cubicBezTo>
                  <a:pt x="10754780" y="2862767"/>
                  <a:pt x="10743983" y="2863986"/>
                  <a:pt x="10730594" y="2860158"/>
                </a:cubicBezTo>
                <a:close/>
                <a:moveTo>
                  <a:pt x="10550654" y="2842204"/>
                </a:moveTo>
                <a:cubicBezTo>
                  <a:pt x="10550486" y="2843113"/>
                  <a:pt x="10550486" y="2843113"/>
                  <a:pt x="10550317" y="2844020"/>
                </a:cubicBezTo>
                <a:cubicBezTo>
                  <a:pt x="10550262" y="2844324"/>
                  <a:pt x="10550207" y="2844627"/>
                  <a:pt x="10550150" y="2844928"/>
                </a:cubicBezTo>
                <a:lnTo>
                  <a:pt x="10584777" y="2852001"/>
                </a:lnTo>
                <a:lnTo>
                  <a:pt x="10587388" y="2851709"/>
                </a:lnTo>
                <a:cubicBezTo>
                  <a:pt x="10587556" y="2850799"/>
                  <a:pt x="10587893" y="2848985"/>
                  <a:pt x="10584293" y="2849389"/>
                </a:cubicBezTo>
                <a:cubicBezTo>
                  <a:pt x="10580861" y="2848886"/>
                  <a:pt x="10577766" y="2846568"/>
                  <a:pt x="10574334" y="2846065"/>
                </a:cubicBezTo>
                <a:lnTo>
                  <a:pt x="10562127" y="2843884"/>
                </a:lnTo>
                <a:close/>
                <a:moveTo>
                  <a:pt x="10579617" y="2838051"/>
                </a:moveTo>
                <a:lnTo>
                  <a:pt x="10578882" y="2838467"/>
                </a:lnTo>
                <a:lnTo>
                  <a:pt x="10582709" y="2838898"/>
                </a:lnTo>
                <a:lnTo>
                  <a:pt x="10594963" y="2838930"/>
                </a:lnTo>
                <a:close/>
                <a:moveTo>
                  <a:pt x="10551945" y="2823199"/>
                </a:moveTo>
                <a:lnTo>
                  <a:pt x="10543551" y="2823442"/>
                </a:lnTo>
                <a:cubicBezTo>
                  <a:pt x="10539953" y="2823848"/>
                  <a:pt x="10539953" y="2823848"/>
                  <a:pt x="10539785" y="2824757"/>
                </a:cubicBezTo>
                <a:cubicBezTo>
                  <a:pt x="10539618" y="2825665"/>
                  <a:pt x="10543048" y="2826166"/>
                  <a:pt x="10546479" y="2826669"/>
                </a:cubicBezTo>
                <a:cubicBezTo>
                  <a:pt x="10556773" y="2828176"/>
                  <a:pt x="10570330" y="2831095"/>
                  <a:pt x="10580960" y="2830784"/>
                </a:cubicBezTo>
                <a:cubicBezTo>
                  <a:pt x="10581129" y="2829878"/>
                  <a:pt x="10584393" y="2831287"/>
                  <a:pt x="10584393" y="2831287"/>
                </a:cubicBezTo>
                <a:cubicBezTo>
                  <a:pt x="10591086" y="2833201"/>
                  <a:pt x="10584225" y="2832195"/>
                  <a:pt x="10584055" y="2833105"/>
                </a:cubicBezTo>
                <a:cubicBezTo>
                  <a:pt x="10580457" y="2833510"/>
                  <a:pt x="10580120" y="2835326"/>
                  <a:pt x="10586984" y="2836332"/>
                </a:cubicBezTo>
                <a:lnTo>
                  <a:pt x="10604906" y="2838957"/>
                </a:lnTo>
                <a:lnTo>
                  <a:pt x="10613532" y="2838979"/>
                </a:lnTo>
                <a:cubicBezTo>
                  <a:pt x="10624809" y="2839931"/>
                  <a:pt x="10636819" y="2841690"/>
                  <a:pt x="10648744" y="2843902"/>
                </a:cubicBezTo>
                <a:cubicBezTo>
                  <a:pt x="10655606" y="2844908"/>
                  <a:pt x="10662302" y="2846820"/>
                  <a:pt x="10665564" y="2848232"/>
                </a:cubicBezTo>
                <a:lnTo>
                  <a:pt x="10693571" y="2854913"/>
                </a:lnTo>
                <a:lnTo>
                  <a:pt x="10699881" y="2854728"/>
                </a:lnTo>
                <a:lnTo>
                  <a:pt x="10730762" y="2859251"/>
                </a:lnTo>
                <a:cubicBezTo>
                  <a:pt x="10741727" y="2857125"/>
                  <a:pt x="10755789" y="2857320"/>
                  <a:pt x="10776377" y="2860334"/>
                </a:cubicBezTo>
                <a:lnTo>
                  <a:pt x="10796964" y="2863348"/>
                </a:lnTo>
                <a:lnTo>
                  <a:pt x="10800253" y="2863741"/>
                </a:lnTo>
                <a:lnTo>
                  <a:pt x="10732103" y="2850512"/>
                </a:lnTo>
                <a:lnTo>
                  <a:pt x="10681138" y="2840251"/>
                </a:lnTo>
                <a:cubicBezTo>
                  <a:pt x="10660717" y="2836328"/>
                  <a:pt x="10643226" y="2835632"/>
                  <a:pt x="10626236" y="2832211"/>
                </a:cubicBezTo>
                <a:cubicBezTo>
                  <a:pt x="10612679" y="2829292"/>
                  <a:pt x="10601881" y="2830511"/>
                  <a:pt x="10584726" y="2827999"/>
                </a:cubicBezTo>
                <a:close/>
                <a:moveTo>
                  <a:pt x="10999949" y="2798754"/>
                </a:moveTo>
                <a:lnTo>
                  <a:pt x="10996945" y="2804851"/>
                </a:lnTo>
                <a:lnTo>
                  <a:pt x="10990867" y="2809733"/>
                </a:lnTo>
                <a:lnTo>
                  <a:pt x="10993608" y="2810060"/>
                </a:lnTo>
                <a:cubicBezTo>
                  <a:pt x="11014194" y="2813076"/>
                  <a:pt x="11031354" y="2815589"/>
                  <a:pt x="11052443" y="2815879"/>
                </a:cubicBezTo>
                <a:cubicBezTo>
                  <a:pt x="11059475" y="2815975"/>
                  <a:pt x="11073367" y="2817079"/>
                  <a:pt x="11076630" y="2818490"/>
                </a:cubicBezTo>
                <a:cubicBezTo>
                  <a:pt x="11089853" y="2823222"/>
                  <a:pt x="11107344" y="2823918"/>
                  <a:pt x="11117302" y="2827242"/>
                </a:cubicBezTo>
                <a:cubicBezTo>
                  <a:pt x="11123998" y="2829156"/>
                  <a:pt x="11130860" y="2830161"/>
                  <a:pt x="11137889" y="2830257"/>
                </a:cubicBezTo>
                <a:cubicBezTo>
                  <a:pt x="11151954" y="2830451"/>
                  <a:pt x="11162247" y="2831957"/>
                  <a:pt x="11175637" y="2835784"/>
                </a:cubicBezTo>
                <a:cubicBezTo>
                  <a:pt x="11185762" y="2838199"/>
                  <a:pt x="11192624" y="2839206"/>
                  <a:pt x="11203253" y="2838897"/>
                </a:cubicBezTo>
                <a:cubicBezTo>
                  <a:pt x="11221251" y="2836867"/>
                  <a:pt x="11245437" y="2839476"/>
                  <a:pt x="11269288" y="2843901"/>
                </a:cubicBezTo>
                <a:cubicBezTo>
                  <a:pt x="11276150" y="2844907"/>
                  <a:pt x="11282846" y="2846819"/>
                  <a:pt x="11286108" y="2848231"/>
                </a:cubicBezTo>
                <a:cubicBezTo>
                  <a:pt x="11302593" y="2854376"/>
                  <a:pt x="11319582" y="2857795"/>
                  <a:pt x="11336738" y="2860308"/>
                </a:cubicBezTo>
                <a:lnTo>
                  <a:pt x="11391638" y="2868346"/>
                </a:lnTo>
                <a:cubicBezTo>
                  <a:pt x="11412227" y="2871361"/>
                  <a:pt x="11436414" y="2873971"/>
                  <a:pt x="11457506" y="2874261"/>
                </a:cubicBezTo>
                <a:lnTo>
                  <a:pt x="11474663" y="2876774"/>
                </a:lnTo>
                <a:cubicBezTo>
                  <a:pt x="11484956" y="2878281"/>
                  <a:pt x="11488554" y="2877875"/>
                  <a:pt x="11492322" y="2876562"/>
                </a:cubicBezTo>
                <a:cubicBezTo>
                  <a:pt x="11468135" y="2873952"/>
                  <a:pt x="11451483" y="2868714"/>
                  <a:pt x="11430895" y="2865700"/>
                </a:cubicBezTo>
                <a:cubicBezTo>
                  <a:pt x="11403613" y="2860774"/>
                  <a:pt x="11376331" y="2855845"/>
                  <a:pt x="11352647" y="2850512"/>
                </a:cubicBezTo>
                <a:lnTo>
                  <a:pt x="11301682" y="2840250"/>
                </a:lnTo>
                <a:cubicBezTo>
                  <a:pt x="11281261" y="2836328"/>
                  <a:pt x="11263770" y="2835631"/>
                  <a:pt x="11246780" y="2832210"/>
                </a:cubicBezTo>
                <a:cubicBezTo>
                  <a:pt x="11233223" y="2829292"/>
                  <a:pt x="11222425" y="2830510"/>
                  <a:pt x="11205270" y="2827998"/>
                </a:cubicBezTo>
                <a:cubicBezTo>
                  <a:pt x="11195145" y="2825582"/>
                  <a:pt x="11181250" y="2824482"/>
                  <a:pt x="11167525" y="2822471"/>
                </a:cubicBezTo>
                <a:lnTo>
                  <a:pt x="11160663" y="2821464"/>
                </a:lnTo>
                <a:cubicBezTo>
                  <a:pt x="11146098" y="2823997"/>
                  <a:pt x="11129110" y="2820576"/>
                  <a:pt x="11112287" y="2816249"/>
                </a:cubicBezTo>
                <a:cubicBezTo>
                  <a:pt x="11098899" y="2812420"/>
                  <a:pt x="11085006" y="2811320"/>
                  <a:pt x="11071786" y="2806585"/>
                </a:cubicBezTo>
                <a:cubicBezTo>
                  <a:pt x="11071786" y="2806585"/>
                  <a:pt x="11068353" y="2806084"/>
                  <a:pt x="11064753" y="2806490"/>
                </a:cubicBezTo>
                <a:cubicBezTo>
                  <a:pt x="11061155" y="2806895"/>
                  <a:pt x="11057724" y="2806390"/>
                  <a:pt x="11054293" y="2805889"/>
                </a:cubicBezTo>
                <a:cubicBezTo>
                  <a:pt x="11037220" y="2802923"/>
                  <a:pt x="11019937" y="2801091"/>
                  <a:pt x="11002676" y="2799147"/>
                </a:cubicBezTo>
                <a:close/>
                <a:moveTo>
                  <a:pt x="11326513" y="2481327"/>
                </a:moveTo>
                <a:lnTo>
                  <a:pt x="11332718" y="2482025"/>
                </a:lnTo>
                <a:lnTo>
                  <a:pt x="11333874" y="2482183"/>
                </a:lnTo>
                <a:lnTo>
                  <a:pt x="11334051" y="2482815"/>
                </a:lnTo>
                <a:lnTo>
                  <a:pt x="11330144" y="2482148"/>
                </a:lnTo>
                <a:close/>
                <a:moveTo>
                  <a:pt x="9306106" y="2299236"/>
                </a:moveTo>
                <a:cubicBezTo>
                  <a:pt x="9302663" y="2298808"/>
                  <a:pt x="9302617" y="2299082"/>
                  <a:pt x="9302574" y="2299358"/>
                </a:cubicBezTo>
                <a:cubicBezTo>
                  <a:pt x="9302574" y="2299358"/>
                  <a:pt x="9302530" y="2299634"/>
                  <a:pt x="9305974" y="2300065"/>
                </a:cubicBezTo>
                <a:lnTo>
                  <a:pt x="9319755" y="2301787"/>
                </a:lnTo>
                <a:cubicBezTo>
                  <a:pt x="9323198" y="2302216"/>
                  <a:pt x="9326643" y="2302647"/>
                  <a:pt x="9330044" y="2303351"/>
                </a:cubicBezTo>
                <a:cubicBezTo>
                  <a:pt x="9333358" y="2304611"/>
                  <a:pt x="9343648" y="2306178"/>
                  <a:pt x="9353984" y="2307469"/>
                </a:cubicBezTo>
                <a:lnTo>
                  <a:pt x="9378097" y="2310479"/>
                </a:lnTo>
                <a:cubicBezTo>
                  <a:pt x="9378229" y="2309651"/>
                  <a:pt x="9388475" y="2311492"/>
                  <a:pt x="9391963" y="2311648"/>
                </a:cubicBezTo>
                <a:lnTo>
                  <a:pt x="9457414" y="2319819"/>
                </a:lnTo>
                <a:cubicBezTo>
                  <a:pt x="9457458" y="2319544"/>
                  <a:pt x="9460945" y="2319697"/>
                  <a:pt x="9464348" y="2320405"/>
                </a:cubicBezTo>
                <a:cubicBezTo>
                  <a:pt x="9467792" y="2320835"/>
                  <a:pt x="9467792" y="2320835"/>
                  <a:pt x="9467748" y="2321110"/>
                </a:cubicBezTo>
                <a:cubicBezTo>
                  <a:pt x="9467704" y="2321386"/>
                  <a:pt x="9467661" y="2321663"/>
                  <a:pt x="9467616" y="2321939"/>
                </a:cubicBezTo>
                <a:cubicBezTo>
                  <a:pt x="9495218" y="2325104"/>
                  <a:pt x="9519203" y="2328944"/>
                  <a:pt x="9546759" y="2332385"/>
                </a:cubicBezTo>
                <a:cubicBezTo>
                  <a:pt x="9553736" y="2332692"/>
                  <a:pt x="9560626" y="2333553"/>
                  <a:pt x="9567428" y="2334965"/>
                </a:cubicBezTo>
                <a:lnTo>
                  <a:pt x="9653545" y="2345721"/>
                </a:lnTo>
                <a:cubicBezTo>
                  <a:pt x="9653590" y="2345443"/>
                  <a:pt x="9653635" y="2345166"/>
                  <a:pt x="9653635" y="2345166"/>
                </a:cubicBezTo>
                <a:lnTo>
                  <a:pt x="9698417" y="2350758"/>
                </a:lnTo>
                <a:cubicBezTo>
                  <a:pt x="9698417" y="2350758"/>
                  <a:pt x="9701817" y="2351466"/>
                  <a:pt x="9701774" y="2351742"/>
                </a:cubicBezTo>
                <a:cubicBezTo>
                  <a:pt x="9705219" y="2352172"/>
                  <a:pt x="9715597" y="2353185"/>
                  <a:pt x="9715552" y="2353461"/>
                </a:cubicBezTo>
                <a:cubicBezTo>
                  <a:pt x="9718867" y="2354720"/>
                  <a:pt x="9725755" y="2355581"/>
                  <a:pt x="9729201" y="2356011"/>
                </a:cubicBezTo>
                <a:cubicBezTo>
                  <a:pt x="9743067" y="2357180"/>
                  <a:pt x="9753401" y="2358470"/>
                  <a:pt x="9767137" y="2360465"/>
                </a:cubicBezTo>
                <a:lnTo>
                  <a:pt x="9767786" y="2360547"/>
                </a:lnTo>
                <a:lnTo>
                  <a:pt x="9767786" y="2354637"/>
                </a:lnTo>
                <a:lnTo>
                  <a:pt x="9750785" y="2352792"/>
                </a:lnTo>
                <a:cubicBezTo>
                  <a:pt x="9740320" y="2352330"/>
                  <a:pt x="9733647" y="2350087"/>
                  <a:pt x="9719868" y="2348369"/>
                </a:cubicBezTo>
                <a:lnTo>
                  <a:pt x="9716425" y="2347937"/>
                </a:lnTo>
                <a:cubicBezTo>
                  <a:pt x="9716381" y="2348212"/>
                  <a:pt x="9719781" y="2348919"/>
                  <a:pt x="9712849" y="2348335"/>
                </a:cubicBezTo>
                <a:cubicBezTo>
                  <a:pt x="9709405" y="2347907"/>
                  <a:pt x="9705960" y="2347476"/>
                  <a:pt x="9706046" y="2346923"/>
                </a:cubicBezTo>
                <a:lnTo>
                  <a:pt x="9692267" y="2345202"/>
                </a:lnTo>
                <a:cubicBezTo>
                  <a:pt x="9688823" y="2344773"/>
                  <a:pt x="9685378" y="2344342"/>
                  <a:pt x="9685420" y="2344066"/>
                </a:cubicBezTo>
                <a:cubicBezTo>
                  <a:pt x="9675131" y="2342499"/>
                  <a:pt x="9668111" y="2342468"/>
                  <a:pt x="9657734" y="2341453"/>
                </a:cubicBezTo>
                <a:cubicBezTo>
                  <a:pt x="9657690" y="2341730"/>
                  <a:pt x="9661091" y="2342435"/>
                  <a:pt x="9654158" y="2341852"/>
                </a:cubicBezTo>
                <a:lnTo>
                  <a:pt x="9640377" y="2340132"/>
                </a:lnTo>
                <a:cubicBezTo>
                  <a:pt x="9637019" y="2339149"/>
                  <a:pt x="9640552" y="2339026"/>
                  <a:pt x="9637195" y="2338043"/>
                </a:cubicBezTo>
                <a:cubicBezTo>
                  <a:pt x="9637282" y="2337492"/>
                  <a:pt x="9637282" y="2337492"/>
                  <a:pt x="9630392" y="2336630"/>
                </a:cubicBezTo>
                <a:lnTo>
                  <a:pt x="9616613" y="2334910"/>
                </a:lnTo>
                <a:lnTo>
                  <a:pt x="9602833" y="2333192"/>
                </a:lnTo>
                <a:cubicBezTo>
                  <a:pt x="9599390" y="2332761"/>
                  <a:pt x="9595945" y="2332330"/>
                  <a:pt x="9595988" y="2332054"/>
                </a:cubicBezTo>
                <a:cubicBezTo>
                  <a:pt x="9585828" y="2329659"/>
                  <a:pt x="9585828" y="2329659"/>
                  <a:pt x="9575494" y="2328369"/>
                </a:cubicBezTo>
                <a:cubicBezTo>
                  <a:pt x="9561716" y="2326647"/>
                  <a:pt x="9561716" y="2326647"/>
                  <a:pt x="9568779" y="2326403"/>
                </a:cubicBezTo>
                <a:cubicBezTo>
                  <a:pt x="9561889" y="2325543"/>
                  <a:pt x="9548153" y="2323546"/>
                  <a:pt x="9544665" y="2323393"/>
                </a:cubicBezTo>
                <a:cubicBezTo>
                  <a:pt x="9541089" y="2323790"/>
                  <a:pt x="9534069" y="2323759"/>
                  <a:pt x="9537383" y="2325017"/>
                </a:cubicBezTo>
                <a:cubicBezTo>
                  <a:pt x="9537383" y="2325017"/>
                  <a:pt x="9537340" y="2325293"/>
                  <a:pt x="9533852" y="2325139"/>
                </a:cubicBezTo>
                <a:cubicBezTo>
                  <a:pt x="9520290" y="2322037"/>
                  <a:pt x="9502981" y="2320440"/>
                  <a:pt x="9485756" y="2318288"/>
                </a:cubicBezTo>
                <a:cubicBezTo>
                  <a:pt x="9478911" y="2317152"/>
                  <a:pt x="9471978" y="2316568"/>
                  <a:pt x="9461645" y="2315278"/>
                </a:cubicBezTo>
                <a:cubicBezTo>
                  <a:pt x="9461600" y="2315556"/>
                  <a:pt x="9458155" y="2315124"/>
                  <a:pt x="9458155" y="2315124"/>
                </a:cubicBezTo>
                <a:cubicBezTo>
                  <a:pt x="9451352" y="2313713"/>
                  <a:pt x="9440973" y="2312697"/>
                  <a:pt x="9434172" y="2311283"/>
                </a:cubicBezTo>
                <a:cubicBezTo>
                  <a:pt x="9420436" y="2309289"/>
                  <a:pt x="9406570" y="2308120"/>
                  <a:pt x="9402951" y="2308794"/>
                </a:cubicBezTo>
                <a:cubicBezTo>
                  <a:pt x="9402907" y="2309072"/>
                  <a:pt x="9399419" y="2308917"/>
                  <a:pt x="9395974" y="2308487"/>
                </a:cubicBezTo>
                <a:cubicBezTo>
                  <a:pt x="9392485" y="2308333"/>
                  <a:pt x="9389042" y="2307901"/>
                  <a:pt x="9389129" y="2307349"/>
                </a:cubicBezTo>
                <a:cubicBezTo>
                  <a:pt x="9375351" y="2305629"/>
                  <a:pt x="9368330" y="2305599"/>
                  <a:pt x="9357951" y="2304584"/>
                </a:cubicBezTo>
                <a:cubicBezTo>
                  <a:pt x="9357863" y="2305137"/>
                  <a:pt x="9354377" y="2304982"/>
                  <a:pt x="9347529" y="2303847"/>
                </a:cubicBezTo>
                <a:cubicBezTo>
                  <a:pt x="9333750" y="2302126"/>
                  <a:pt x="9319841" y="2301234"/>
                  <a:pt x="9306106" y="2299236"/>
                </a:cubicBezTo>
                <a:close/>
                <a:moveTo>
                  <a:pt x="844145" y="1736255"/>
                </a:moveTo>
                <a:cubicBezTo>
                  <a:pt x="847759" y="1735987"/>
                  <a:pt x="844897" y="1737970"/>
                  <a:pt x="842033" y="1739953"/>
                </a:cubicBezTo>
                <a:cubicBezTo>
                  <a:pt x="833819" y="1746762"/>
                  <a:pt x="833819" y="1746762"/>
                  <a:pt x="819735" y="1748696"/>
                </a:cubicBezTo>
                <a:cubicBezTo>
                  <a:pt x="816118" y="1748965"/>
                  <a:pt x="805273" y="1749774"/>
                  <a:pt x="804897" y="1748916"/>
                </a:cubicBezTo>
                <a:cubicBezTo>
                  <a:pt x="792693" y="1755136"/>
                  <a:pt x="781846" y="1755945"/>
                  <a:pt x="772127" y="1759324"/>
                </a:cubicBezTo>
                <a:cubicBezTo>
                  <a:pt x="759922" y="1765546"/>
                  <a:pt x="743724" y="1771179"/>
                  <a:pt x="733255" y="1772843"/>
                </a:cubicBezTo>
                <a:cubicBezTo>
                  <a:pt x="726776" y="1775097"/>
                  <a:pt x="723160" y="1775365"/>
                  <a:pt x="717058" y="1778476"/>
                </a:cubicBezTo>
                <a:cubicBezTo>
                  <a:pt x="710580" y="1780729"/>
                  <a:pt x="703725" y="1782125"/>
                  <a:pt x="694759" y="1787220"/>
                </a:cubicBezTo>
                <a:cubicBezTo>
                  <a:pt x="688657" y="1790330"/>
                  <a:pt x="677811" y="1791138"/>
                  <a:pt x="671707" y="1794247"/>
                </a:cubicBezTo>
                <a:cubicBezTo>
                  <a:pt x="669220" y="1797089"/>
                  <a:pt x="662366" y="1798486"/>
                  <a:pt x="659127" y="1799612"/>
                </a:cubicBezTo>
                <a:cubicBezTo>
                  <a:pt x="652647" y="1801865"/>
                  <a:pt x="655136" y="1799022"/>
                  <a:pt x="651520" y="1799293"/>
                </a:cubicBezTo>
                <a:lnTo>
                  <a:pt x="635323" y="1804925"/>
                </a:lnTo>
                <a:cubicBezTo>
                  <a:pt x="635699" y="1805783"/>
                  <a:pt x="632836" y="1807765"/>
                  <a:pt x="629597" y="1808891"/>
                </a:cubicBezTo>
                <a:cubicBezTo>
                  <a:pt x="622743" y="1810289"/>
                  <a:pt x="625230" y="1807449"/>
                  <a:pt x="624853" y="1806590"/>
                </a:cubicBezTo>
                <a:lnTo>
                  <a:pt x="605418" y="1813350"/>
                </a:lnTo>
                <a:cubicBezTo>
                  <a:pt x="609408" y="1813937"/>
                  <a:pt x="602929" y="1816190"/>
                  <a:pt x="599691" y="1817317"/>
                </a:cubicBezTo>
                <a:cubicBezTo>
                  <a:pt x="592837" y="1818713"/>
                  <a:pt x="595699" y="1816729"/>
                  <a:pt x="594947" y="1815015"/>
                </a:cubicBezTo>
                <a:lnTo>
                  <a:pt x="592076" y="1816083"/>
                </a:lnTo>
                <a:cubicBezTo>
                  <a:pt x="592264" y="1815753"/>
                  <a:pt x="592454" y="1815421"/>
                  <a:pt x="592643" y="1815090"/>
                </a:cubicBezTo>
                <a:cubicBezTo>
                  <a:pt x="593839" y="1812280"/>
                  <a:pt x="595036" y="1809472"/>
                  <a:pt x="596233" y="1806663"/>
                </a:cubicBezTo>
                <a:lnTo>
                  <a:pt x="627571" y="1795763"/>
                </a:lnTo>
                <a:lnTo>
                  <a:pt x="682640" y="1776613"/>
                </a:lnTo>
                <a:lnTo>
                  <a:pt x="683016" y="1777472"/>
                </a:lnTo>
                <a:cubicBezTo>
                  <a:pt x="666820" y="1783103"/>
                  <a:pt x="647383" y="1789862"/>
                  <a:pt x="628324" y="1797480"/>
                </a:cubicBezTo>
                <a:cubicBezTo>
                  <a:pt x="635178" y="1796083"/>
                  <a:pt x="639170" y="1796672"/>
                  <a:pt x="642409" y="1795545"/>
                </a:cubicBezTo>
                <a:cubicBezTo>
                  <a:pt x="675178" y="1785136"/>
                  <a:pt x="708699" y="1776443"/>
                  <a:pt x="740716" y="1764320"/>
                </a:cubicBezTo>
                <a:lnTo>
                  <a:pt x="760153" y="1757563"/>
                </a:lnTo>
                <a:cubicBezTo>
                  <a:pt x="779589" y="1750801"/>
                  <a:pt x="793298" y="1748010"/>
                  <a:pt x="804520" y="1748058"/>
                </a:cubicBezTo>
                <a:lnTo>
                  <a:pt x="833674" y="1737920"/>
                </a:lnTo>
                <a:cubicBezTo>
                  <a:pt x="840153" y="1735667"/>
                  <a:pt x="840529" y="1736525"/>
                  <a:pt x="844145" y="1736255"/>
                </a:cubicBezTo>
                <a:close/>
                <a:moveTo>
                  <a:pt x="623025" y="1717315"/>
                </a:moveTo>
                <a:cubicBezTo>
                  <a:pt x="615187" y="1724981"/>
                  <a:pt x="599367" y="1731471"/>
                  <a:pt x="579932" y="1738231"/>
                </a:cubicBezTo>
                <a:lnTo>
                  <a:pt x="401769" y="1800188"/>
                </a:lnTo>
                <a:cubicBezTo>
                  <a:pt x="382332" y="1806949"/>
                  <a:pt x="367264" y="1815153"/>
                  <a:pt x="347451" y="1821055"/>
                </a:cubicBezTo>
                <a:cubicBezTo>
                  <a:pt x="344213" y="1822182"/>
                  <a:pt x="341723" y="1825023"/>
                  <a:pt x="338486" y="1826149"/>
                </a:cubicBezTo>
                <a:cubicBezTo>
                  <a:pt x="334870" y="1826418"/>
                  <a:pt x="335623" y="1828134"/>
                  <a:pt x="335999" y="1828990"/>
                </a:cubicBezTo>
                <a:cubicBezTo>
                  <a:pt x="335999" y="1828990"/>
                  <a:pt x="336374" y="1829848"/>
                  <a:pt x="339614" y="1828722"/>
                </a:cubicBezTo>
                <a:cubicBezTo>
                  <a:pt x="346092" y="1826468"/>
                  <a:pt x="348957" y="1824484"/>
                  <a:pt x="352946" y="1825072"/>
                </a:cubicBezTo>
                <a:cubicBezTo>
                  <a:pt x="349708" y="1826198"/>
                  <a:pt x="350084" y="1827055"/>
                  <a:pt x="350084" y="1827055"/>
                </a:cubicBezTo>
                <a:lnTo>
                  <a:pt x="319502" y="1837586"/>
                </a:lnTo>
                <a:lnTo>
                  <a:pt x="308336" y="1825665"/>
                </a:lnTo>
                <a:lnTo>
                  <a:pt x="306839" y="1821589"/>
                </a:lnTo>
                <a:lnTo>
                  <a:pt x="307458" y="1821379"/>
                </a:lnTo>
                <a:cubicBezTo>
                  <a:pt x="318268" y="1818360"/>
                  <a:pt x="328550" y="1816267"/>
                  <a:pt x="337590" y="1815593"/>
                </a:cubicBezTo>
                <a:cubicBezTo>
                  <a:pt x="348059" y="1813928"/>
                  <a:pt x="354537" y="1811676"/>
                  <a:pt x="363879" y="1807438"/>
                </a:cubicBezTo>
                <a:cubicBezTo>
                  <a:pt x="376084" y="1801217"/>
                  <a:pt x="385802" y="1797837"/>
                  <a:pt x="399512" y="1795046"/>
                </a:cubicBezTo>
                <a:cubicBezTo>
                  <a:pt x="406367" y="1793650"/>
                  <a:pt x="412845" y="1791398"/>
                  <a:pt x="418948" y="1788288"/>
                </a:cubicBezTo>
                <a:cubicBezTo>
                  <a:pt x="427913" y="1783192"/>
                  <a:pt x="444861" y="1779274"/>
                  <a:pt x="456692" y="1772197"/>
                </a:cubicBezTo>
                <a:cubicBezTo>
                  <a:pt x="459555" y="1770213"/>
                  <a:pt x="472888" y="1766565"/>
                  <a:pt x="479741" y="1765169"/>
                </a:cubicBezTo>
                <a:cubicBezTo>
                  <a:pt x="500308" y="1760979"/>
                  <a:pt x="516504" y="1755347"/>
                  <a:pt x="535940" y="1748589"/>
                </a:cubicBezTo>
                <a:cubicBezTo>
                  <a:pt x="545657" y="1745209"/>
                  <a:pt x="558238" y="1739846"/>
                  <a:pt x="568709" y="1738180"/>
                </a:cubicBezTo>
                <a:cubicBezTo>
                  <a:pt x="572324" y="1737910"/>
                  <a:pt x="575563" y="1736785"/>
                  <a:pt x="578050" y="1733943"/>
                </a:cubicBezTo>
                <a:cubicBezTo>
                  <a:pt x="582273" y="1726546"/>
                  <a:pt x="588751" y="1724294"/>
                  <a:pt x="608940" y="1719249"/>
                </a:cubicBezTo>
                <a:cubicBezTo>
                  <a:pt x="612554" y="1718981"/>
                  <a:pt x="619033" y="1716724"/>
                  <a:pt x="623025" y="1717315"/>
                </a:cubicBezTo>
                <a:close/>
                <a:moveTo>
                  <a:pt x="11343607" y="1067023"/>
                </a:moveTo>
                <a:cubicBezTo>
                  <a:pt x="11347226" y="1066784"/>
                  <a:pt x="11347446" y="1065884"/>
                  <a:pt x="11354242" y="1067205"/>
                </a:cubicBezTo>
                <a:lnTo>
                  <a:pt x="11384819" y="1073142"/>
                </a:lnTo>
                <a:cubicBezTo>
                  <a:pt x="11395894" y="1071526"/>
                  <a:pt x="11409923" y="1072367"/>
                  <a:pt x="11430308" y="1076326"/>
                </a:cubicBezTo>
                <a:lnTo>
                  <a:pt x="11450693" y="1080285"/>
                </a:lnTo>
                <a:cubicBezTo>
                  <a:pt x="11484448" y="1087784"/>
                  <a:pt x="11519084" y="1091683"/>
                  <a:pt x="11553279" y="1097383"/>
                </a:cubicBezTo>
                <a:cubicBezTo>
                  <a:pt x="11556676" y="1098045"/>
                  <a:pt x="11560515" y="1096905"/>
                  <a:pt x="11567531" y="1097327"/>
                </a:cubicBezTo>
                <a:cubicBezTo>
                  <a:pt x="11547367" y="1092468"/>
                  <a:pt x="11526980" y="1088508"/>
                  <a:pt x="11509995" y="1085209"/>
                </a:cubicBezTo>
                <a:cubicBezTo>
                  <a:pt x="11510067" y="1084909"/>
                  <a:pt x="11510141" y="1084610"/>
                  <a:pt x="11510214" y="1084310"/>
                </a:cubicBezTo>
                <a:lnTo>
                  <a:pt x="11567973" y="1095528"/>
                </a:lnTo>
                <a:lnTo>
                  <a:pt x="11600840" y="1101911"/>
                </a:lnTo>
                <a:lnTo>
                  <a:pt x="11605868" y="1109732"/>
                </a:lnTo>
                <a:lnTo>
                  <a:pt x="11606601" y="1110633"/>
                </a:lnTo>
                <a:lnTo>
                  <a:pt x="11603579" y="1109979"/>
                </a:lnTo>
                <a:cubicBezTo>
                  <a:pt x="11603138" y="1111778"/>
                  <a:pt x="11606314" y="1113337"/>
                  <a:pt x="11599299" y="1112916"/>
                </a:cubicBezTo>
                <a:cubicBezTo>
                  <a:pt x="11595902" y="1112257"/>
                  <a:pt x="11589106" y="1110937"/>
                  <a:pt x="11592945" y="1109798"/>
                </a:cubicBezTo>
                <a:lnTo>
                  <a:pt x="11572561" y="1105838"/>
                </a:lnTo>
                <a:cubicBezTo>
                  <a:pt x="11572340" y="1106739"/>
                  <a:pt x="11575298" y="1109197"/>
                  <a:pt x="11568281" y="1108776"/>
                </a:cubicBezTo>
                <a:cubicBezTo>
                  <a:pt x="11564884" y="1108116"/>
                  <a:pt x="11561708" y="1106556"/>
                  <a:pt x="11561929" y="1105658"/>
                </a:cubicBezTo>
                <a:lnTo>
                  <a:pt x="11544940" y="1102359"/>
                </a:lnTo>
                <a:cubicBezTo>
                  <a:pt x="11541323" y="1102597"/>
                  <a:pt x="11544279" y="1105056"/>
                  <a:pt x="11537483" y="1103738"/>
                </a:cubicBezTo>
                <a:cubicBezTo>
                  <a:pt x="11534086" y="1103078"/>
                  <a:pt x="11527071" y="1102655"/>
                  <a:pt x="11524114" y="1100198"/>
                </a:cubicBezTo>
                <a:cubicBezTo>
                  <a:pt x="11517541" y="1097979"/>
                  <a:pt x="11506686" y="1098697"/>
                  <a:pt x="11500111" y="1096478"/>
                </a:cubicBezTo>
                <a:cubicBezTo>
                  <a:pt x="11490360" y="1092699"/>
                  <a:pt x="11483344" y="1092279"/>
                  <a:pt x="11476550" y="1090959"/>
                </a:cubicBezTo>
                <a:cubicBezTo>
                  <a:pt x="11469976" y="1088741"/>
                  <a:pt x="11466356" y="1088980"/>
                  <a:pt x="11459563" y="1087660"/>
                </a:cubicBezTo>
                <a:cubicBezTo>
                  <a:pt x="11448929" y="1087478"/>
                  <a:pt x="11431941" y="1084181"/>
                  <a:pt x="11418793" y="1079741"/>
                </a:cubicBezTo>
                <a:cubicBezTo>
                  <a:pt x="11408600" y="1077762"/>
                  <a:pt x="11397746" y="1078480"/>
                  <a:pt x="11384598" y="1074042"/>
                </a:cubicBezTo>
                <a:cubicBezTo>
                  <a:pt x="11384379" y="1074942"/>
                  <a:pt x="11373524" y="1075659"/>
                  <a:pt x="11369904" y="1075899"/>
                </a:cubicBezTo>
                <a:cubicBezTo>
                  <a:pt x="11355654" y="1075958"/>
                  <a:pt x="11355654" y="1075958"/>
                  <a:pt x="11346343" y="1070382"/>
                </a:cubicBezTo>
                <a:cubicBezTo>
                  <a:pt x="11343166" y="1068821"/>
                  <a:pt x="11339990" y="1067262"/>
                  <a:pt x="11343607" y="1067023"/>
                </a:cubicBezTo>
                <a:close/>
                <a:moveTo>
                  <a:pt x="11140446" y="1064539"/>
                </a:moveTo>
                <a:cubicBezTo>
                  <a:pt x="11137049" y="1063880"/>
                  <a:pt x="11134446" y="1063609"/>
                  <a:pt x="11134115" y="1064958"/>
                </a:cubicBezTo>
                <a:cubicBezTo>
                  <a:pt x="11129834" y="1067895"/>
                  <a:pt x="11143865" y="1068737"/>
                  <a:pt x="11150659" y="1070057"/>
                </a:cubicBezTo>
                <a:cubicBezTo>
                  <a:pt x="11164470" y="1071797"/>
                  <a:pt x="11177398" y="1077132"/>
                  <a:pt x="11190988" y="1079773"/>
                </a:cubicBezTo>
                <a:lnTo>
                  <a:pt x="11224001" y="1086184"/>
                </a:lnTo>
                <a:lnTo>
                  <a:pt x="11223811" y="1086091"/>
                </a:lnTo>
                <a:cubicBezTo>
                  <a:pt x="11227647" y="1084952"/>
                  <a:pt x="11230826" y="1086512"/>
                  <a:pt x="11237620" y="1087832"/>
                </a:cubicBezTo>
                <a:cubicBezTo>
                  <a:pt x="11241017" y="1088492"/>
                  <a:pt x="11241238" y="1087591"/>
                  <a:pt x="11241238" y="1087591"/>
                </a:cubicBezTo>
                <a:cubicBezTo>
                  <a:pt x="11241459" y="1086693"/>
                  <a:pt x="11241900" y="1084894"/>
                  <a:pt x="11238282" y="1085135"/>
                </a:cubicBezTo>
                <a:lnTo>
                  <a:pt x="11235750" y="1084153"/>
                </a:lnTo>
                <a:lnTo>
                  <a:pt x="11151543" y="1066459"/>
                </a:lnTo>
                <a:cubicBezTo>
                  <a:pt x="11148035" y="1066249"/>
                  <a:pt x="11143844" y="1065199"/>
                  <a:pt x="11140446" y="1064539"/>
                </a:cubicBezTo>
                <a:close/>
                <a:moveTo>
                  <a:pt x="11572909" y="1017355"/>
                </a:moveTo>
                <a:cubicBezTo>
                  <a:pt x="11593736" y="1019515"/>
                  <a:pt x="11600530" y="1020835"/>
                  <a:pt x="11606002" y="1027550"/>
                </a:cubicBezTo>
                <a:cubicBezTo>
                  <a:pt x="11608959" y="1030008"/>
                  <a:pt x="11612355" y="1030668"/>
                  <a:pt x="11615974" y="1030428"/>
                </a:cubicBezTo>
                <a:cubicBezTo>
                  <a:pt x="11626608" y="1030611"/>
                  <a:pt x="11639977" y="1034149"/>
                  <a:pt x="11650170" y="1036128"/>
                </a:cubicBezTo>
                <a:cubicBezTo>
                  <a:pt x="11670553" y="1040087"/>
                  <a:pt x="11687541" y="1043386"/>
                  <a:pt x="11708590" y="1044647"/>
                </a:cubicBezTo>
                <a:cubicBezTo>
                  <a:pt x="11715602" y="1045069"/>
                  <a:pt x="11729414" y="1046810"/>
                  <a:pt x="11732590" y="1048369"/>
                </a:cubicBezTo>
                <a:cubicBezTo>
                  <a:pt x="11745520" y="1053705"/>
                  <a:pt x="11762947" y="1055206"/>
                  <a:pt x="11772697" y="1058985"/>
                </a:cubicBezTo>
                <a:cubicBezTo>
                  <a:pt x="11779273" y="1061203"/>
                  <a:pt x="11786068" y="1062523"/>
                  <a:pt x="11793082" y="1062944"/>
                </a:cubicBezTo>
                <a:cubicBezTo>
                  <a:pt x="11807115" y="1063784"/>
                  <a:pt x="11817307" y="1065765"/>
                  <a:pt x="11830455" y="1070201"/>
                </a:cubicBezTo>
                <a:cubicBezTo>
                  <a:pt x="11840427" y="1073081"/>
                  <a:pt x="11847221" y="1074401"/>
                  <a:pt x="11857855" y="1074582"/>
                </a:cubicBezTo>
                <a:cubicBezTo>
                  <a:pt x="11866901" y="1073984"/>
                  <a:pt x="11877424" y="1074614"/>
                  <a:pt x="11888631" y="1076085"/>
                </a:cubicBezTo>
                <a:lnTo>
                  <a:pt x="11889280" y="1076206"/>
                </a:lnTo>
                <a:cubicBezTo>
                  <a:pt x="11889027" y="1077618"/>
                  <a:pt x="11888773" y="1079028"/>
                  <a:pt x="11888518" y="1080439"/>
                </a:cubicBezTo>
                <a:lnTo>
                  <a:pt x="11879586" y="1093774"/>
                </a:lnTo>
                <a:lnTo>
                  <a:pt x="11847532" y="1087648"/>
                </a:lnTo>
                <a:cubicBezTo>
                  <a:pt x="11847532" y="1087648"/>
                  <a:pt x="11847753" y="1086749"/>
                  <a:pt x="11844355" y="1086090"/>
                </a:cubicBezTo>
                <a:cubicBezTo>
                  <a:pt x="11848191" y="1084951"/>
                  <a:pt x="11851370" y="1086511"/>
                  <a:pt x="11858164" y="1087831"/>
                </a:cubicBezTo>
                <a:cubicBezTo>
                  <a:pt x="11861561" y="1088491"/>
                  <a:pt x="11861782" y="1087590"/>
                  <a:pt x="11861782" y="1087590"/>
                </a:cubicBezTo>
                <a:cubicBezTo>
                  <a:pt x="11862003" y="1086692"/>
                  <a:pt x="11862444" y="1084893"/>
                  <a:pt x="11858826" y="1085134"/>
                </a:cubicBezTo>
                <a:cubicBezTo>
                  <a:pt x="11855430" y="1084474"/>
                  <a:pt x="11852473" y="1082014"/>
                  <a:pt x="11849075" y="1081354"/>
                </a:cubicBezTo>
                <a:cubicBezTo>
                  <a:pt x="11828469" y="1078295"/>
                  <a:pt x="11812145" y="1072299"/>
                  <a:pt x="11791759" y="1068339"/>
                </a:cubicBezTo>
                <a:lnTo>
                  <a:pt x="11604898" y="1032047"/>
                </a:lnTo>
                <a:cubicBezTo>
                  <a:pt x="11584514" y="1028088"/>
                  <a:pt x="11567748" y="1023888"/>
                  <a:pt x="11558658" y="1017414"/>
                </a:cubicBezTo>
                <a:cubicBezTo>
                  <a:pt x="11562498" y="1016272"/>
                  <a:pt x="11569293" y="1017594"/>
                  <a:pt x="11572909" y="1017355"/>
                </a:cubicBezTo>
                <a:close/>
                <a:moveTo>
                  <a:pt x="1649207" y="774305"/>
                </a:moveTo>
                <a:lnTo>
                  <a:pt x="1661443" y="777194"/>
                </a:lnTo>
                <a:lnTo>
                  <a:pt x="1654410" y="777194"/>
                </a:lnTo>
                <a:close/>
                <a:moveTo>
                  <a:pt x="884771" y="737222"/>
                </a:moveTo>
                <a:cubicBezTo>
                  <a:pt x="899859" y="739477"/>
                  <a:pt x="914397" y="746530"/>
                  <a:pt x="929074" y="756681"/>
                </a:cubicBezTo>
                <a:lnTo>
                  <a:pt x="958529" y="777194"/>
                </a:lnTo>
                <a:lnTo>
                  <a:pt x="745673" y="777194"/>
                </a:lnTo>
                <a:lnTo>
                  <a:pt x="745752" y="769241"/>
                </a:lnTo>
                <a:cubicBezTo>
                  <a:pt x="746646" y="761995"/>
                  <a:pt x="748387" y="756534"/>
                  <a:pt x="751087" y="754576"/>
                </a:cubicBezTo>
                <a:cubicBezTo>
                  <a:pt x="770127" y="743971"/>
                  <a:pt x="790927" y="735286"/>
                  <a:pt x="813243" y="747896"/>
                </a:cubicBezTo>
                <a:cubicBezTo>
                  <a:pt x="822442" y="754022"/>
                  <a:pt x="828922" y="749323"/>
                  <a:pt x="837164" y="746549"/>
                </a:cubicBezTo>
                <a:cubicBezTo>
                  <a:pt x="854043" y="737509"/>
                  <a:pt x="869682" y="734966"/>
                  <a:pt x="884771" y="737222"/>
                </a:cubicBezTo>
                <a:close/>
                <a:moveTo>
                  <a:pt x="1421305" y="703188"/>
                </a:moveTo>
                <a:lnTo>
                  <a:pt x="1439431" y="715810"/>
                </a:lnTo>
                <a:lnTo>
                  <a:pt x="1442053" y="717994"/>
                </a:lnTo>
                <a:lnTo>
                  <a:pt x="1454501" y="719978"/>
                </a:lnTo>
                <a:cubicBezTo>
                  <a:pt x="1460217" y="721679"/>
                  <a:pt x="1466012" y="724029"/>
                  <a:pt x="1471745" y="726537"/>
                </a:cubicBezTo>
                <a:lnTo>
                  <a:pt x="1489870" y="734078"/>
                </a:lnTo>
                <a:lnTo>
                  <a:pt x="1483100" y="729509"/>
                </a:lnTo>
                <a:cubicBezTo>
                  <a:pt x="1480117" y="728311"/>
                  <a:pt x="1476672" y="726609"/>
                  <a:pt x="1474594" y="724337"/>
                </a:cubicBezTo>
                <a:lnTo>
                  <a:pt x="1474432" y="719908"/>
                </a:lnTo>
                <a:lnTo>
                  <a:pt x="1469713" y="718070"/>
                </a:lnTo>
                <a:cubicBezTo>
                  <a:pt x="1465178" y="715937"/>
                  <a:pt x="1460392" y="714437"/>
                  <a:pt x="1455356" y="713571"/>
                </a:cubicBezTo>
                <a:cubicBezTo>
                  <a:pt x="1445281" y="711838"/>
                  <a:pt x="1438100" y="709589"/>
                  <a:pt x="1429027" y="705323"/>
                </a:cubicBezTo>
                <a:close/>
                <a:moveTo>
                  <a:pt x="1456029" y="671066"/>
                </a:moveTo>
                <a:cubicBezTo>
                  <a:pt x="1455778" y="671699"/>
                  <a:pt x="1457921" y="673083"/>
                  <a:pt x="1460314" y="673832"/>
                </a:cubicBezTo>
                <a:cubicBezTo>
                  <a:pt x="1471778" y="678848"/>
                  <a:pt x="1483244" y="683864"/>
                  <a:pt x="1491815" y="689397"/>
                </a:cubicBezTo>
                <a:cubicBezTo>
                  <a:pt x="1496349" y="691530"/>
                  <a:pt x="1499244" y="691014"/>
                  <a:pt x="1499496" y="690380"/>
                </a:cubicBezTo>
                <a:cubicBezTo>
                  <a:pt x="1500247" y="688479"/>
                  <a:pt x="1503141" y="687961"/>
                  <a:pt x="1510822" y="688946"/>
                </a:cubicBezTo>
                <a:cubicBezTo>
                  <a:pt x="1513467" y="689061"/>
                  <a:pt x="1515859" y="689812"/>
                  <a:pt x="1518254" y="690561"/>
                </a:cubicBezTo>
                <a:cubicBezTo>
                  <a:pt x="1524680" y="694710"/>
                  <a:pt x="1537148" y="697193"/>
                  <a:pt x="1543827" y="700709"/>
                </a:cubicBezTo>
                <a:cubicBezTo>
                  <a:pt x="1548362" y="702842"/>
                  <a:pt x="1553150" y="704342"/>
                  <a:pt x="1560329" y="706591"/>
                </a:cubicBezTo>
                <a:cubicBezTo>
                  <a:pt x="1565115" y="708091"/>
                  <a:pt x="1568261" y="706940"/>
                  <a:pt x="1571153" y="706422"/>
                </a:cubicBezTo>
                <a:cubicBezTo>
                  <a:pt x="1576692" y="706023"/>
                  <a:pt x="1586517" y="708388"/>
                  <a:pt x="1590300" y="712422"/>
                </a:cubicBezTo>
                <a:cubicBezTo>
                  <a:pt x="1589798" y="713688"/>
                  <a:pt x="1591941" y="715072"/>
                  <a:pt x="1593834" y="717089"/>
                </a:cubicBezTo>
                <a:cubicBezTo>
                  <a:pt x="1593335" y="718355"/>
                  <a:pt x="1597869" y="720487"/>
                  <a:pt x="1605049" y="722738"/>
                </a:cubicBezTo>
                <a:cubicBezTo>
                  <a:pt x="1609834" y="724237"/>
                  <a:pt x="1614621" y="725737"/>
                  <a:pt x="1618907" y="728503"/>
                </a:cubicBezTo>
                <a:cubicBezTo>
                  <a:pt x="1625836" y="731386"/>
                  <a:pt x="1633516" y="732369"/>
                  <a:pt x="1639056" y="731968"/>
                </a:cubicBezTo>
                <a:cubicBezTo>
                  <a:pt x="1647738" y="730417"/>
                  <a:pt x="1662098" y="734915"/>
                  <a:pt x="1674565" y="737398"/>
                </a:cubicBezTo>
                <a:cubicBezTo>
                  <a:pt x="1679601" y="738264"/>
                  <a:pt x="1683888" y="741031"/>
                  <a:pt x="1690817" y="743914"/>
                </a:cubicBezTo>
                <a:cubicBezTo>
                  <a:pt x="1697996" y="746163"/>
                  <a:pt x="1704676" y="749680"/>
                  <a:pt x="1708961" y="752446"/>
                </a:cubicBezTo>
                <a:cubicBezTo>
                  <a:pt x="1722318" y="759477"/>
                  <a:pt x="1724712" y="760228"/>
                  <a:pt x="1735539" y="760060"/>
                </a:cubicBezTo>
                <a:lnTo>
                  <a:pt x="1736927" y="759959"/>
                </a:lnTo>
                <a:lnTo>
                  <a:pt x="1731817" y="751407"/>
                </a:lnTo>
                <a:cubicBezTo>
                  <a:pt x="1726122" y="746085"/>
                  <a:pt x="1717900" y="740708"/>
                  <a:pt x="1707103" y="735095"/>
                </a:cubicBezTo>
                <a:lnTo>
                  <a:pt x="1689209" y="727909"/>
                </a:lnTo>
                <a:lnTo>
                  <a:pt x="1678827" y="720993"/>
                </a:lnTo>
                <a:lnTo>
                  <a:pt x="1632462" y="707832"/>
                </a:lnTo>
                <a:cubicBezTo>
                  <a:pt x="1630069" y="707082"/>
                  <a:pt x="1627175" y="707600"/>
                  <a:pt x="1622138" y="706733"/>
                </a:cubicBezTo>
                <a:cubicBezTo>
                  <a:pt x="1636248" y="711866"/>
                  <a:pt x="1650605" y="716365"/>
                  <a:pt x="1662574" y="720113"/>
                </a:cubicBezTo>
                <a:cubicBezTo>
                  <a:pt x="1662491" y="720325"/>
                  <a:pt x="1662407" y="720537"/>
                  <a:pt x="1662323" y="720747"/>
                </a:cubicBezTo>
                <a:lnTo>
                  <a:pt x="1621637" y="708000"/>
                </a:lnTo>
                <a:lnTo>
                  <a:pt x="1583344" y="696003"/>
                </a:lnTo>
                <a:cubicBezTo>
                  <a:pt x="1580952" y="695253"/>
                  <a:pt x="1576165" y="693754"/>
                  <a:pt x="1573521" y="693638"/>
                </a:cubicBezTo>
                <a:cubicBezTo>
                  <a:pt x="1568234" y="693405"/>
                  <a:pt x="1569626" y="696689"/>
                  <a:pt x="1560303" y="693056"/>
                </a:cubicBezTo>
                <a:cubicBezTo>
                  <a:pt x="1553373" y="690174"/>
                  <a:pt x="1547836" y="690574"/>
                  <a:pt x="1540907" y="687691"/>
                </a:cubicBezTo>
                <a:cubicBezTo>
                  <a:pt x="1536119" y="686191"/>
                  <a:pt x="1528689" y="684576"/>
                  <a:pt x="1524404" y="681808"/>
                </a:cubicBezTo>
                <a:cubicBezTo>
                  <a:pt x="1522261" y="680425"/>
                  <a:pt x="1519617" y="680310"/>
                  <a:pt x="1514831" y="678810"/>
                </a:cubicBezTo>
                <a:cubicBezTo>
                  <a:pt x="1516724" y="680827"/>
                  <a:pt x="1521259" y="682959"/>
                  <a:pt x="1521010" y="683593"/>
                </a:cubicBezTo>
                <a:cubicBezTo>
                  <a:pt x="1522900" y="685610"/>
                  <a:pt x="1520007" y="686126"/>
                  <a:pt x="1515220" y="684627"/>
                </a:cubicBezTo>
                <a:cubicBezTo>
                  <a:pt x="1510434" y="683128"/>
                  <a:pt x="1503254" y="680879"/>
                  <a:pt x="1502502" y="682779"/>
                </a:cubicBezTo>
                <a:cubicBezTo>
                  <a:pt x="1502252" y="683412"/>
                  <a:pt x="1497466" y="681913"/>
                  <a:pt x="1495072" y="681162"/>
                </a:cubicBezTo>
                <a:cubicBezTo>
                  <a:pt x="1483856" y="675514"/>
                  <a:pt x="1470890" y="674298"/>
                  <a:pt x="1461315" y="671299"/>
                </a:cubicBezTo>
                <a:cubicBezTo>
                  <a:pt x="1458673" y="671182"/>
                  <a:pt x="1456279" y="670433"/>
                  <a:pt x="1456029" y="671066"/>
                </a:cubicBezTo>
                <a:close/>
                <a:moveTo>
                  <a:pt x="1207347" y="640142"/>
                </a:moveTo>
                <a:cubicBezTo>
                  <a:pt x="1224350" y="644757"/>
                  <a:pt x="1235564" y="650407"/>
                  <a:pt x="1249925" y="654906"/>
                </a:cubicBezTo>
                <a:cubicBezTo>
                  <a:pt x="1268820" y="661537"/>
                  <a:pt x="1287714" y="668168"/>
                  <a:pt x="1303966" y="674685"/>
                </a:cubicBezTo>
                <a:lnTo>
                  <a:pt x="1308432" y="676355"/>
                </a:lnTo>
                <a:lnTo>
                  <a:pt x="1321754" y="671511"/>
                </a:lnTo>
                <a:lnTo>
                  <a:pt x="1316797" y="669449"/>
                </a:lnTo>
                <a:lnTo>
                  <a:pt x="1278505" y="657452"/>
                </a:lnTo>
                <a:cubicBezTo>
                  <a:pt x="1264145" y="652953"/>
                  <a:pt x="1247140" y="648338"/>
                  <a:pt x="1232031" y="645740"/>
                </a:cubicBezTo>
                <a:lnTo>
                  <a:pt x="1220064" y="641990"/>
                </a:lnTo>
                <a:cubicBezTo>
                  <a:pt x="1212885" y="639742"/>
                  <a:pt x="1210240" y="639624"/>
                  <a:pt x="1207347" y="640142"/>
                </a:cubicBezTo>
                <a:close/>
                <a:moveTo>
                  <a:pt x="1227129" y="633866"/>
                </a:moveTo>
                <a:lnTo>
                  <a:pt x="1236039" y="635605"/>
                </a:lnTo>
                <a:lnTo>
                  <a:pt x="1240826" y="637105"/>
                </a:lnTo>
                <a:cubicBezTo>
                  <a:pt x="1252041" y="642754"/>
                  <a:pt x="1265008" y="643969"/>
                  <a:pt x="1276725" y="648351"/>
                </a:cubicBezTo>
                <a:cubicBezTo>
                  <a:pt x="1288441" y="652734"/>
                  <a:pt x="1300406" y="656483"/>
                  <a:pt x="1312623" y="659597"/>
                </a:cubicBezTo>
                <a:lnTo>
                  <a:pt x="1342073" y="668428"/>
                </a:lnTo>
                <a:lnTo>
                  <a:pt x="1353895" y="668209"/>
                </a:lnTo>
                <a:cubicBezTo>
                  <a:pt x="1361820" y="669394"/>
                  <a:pt x="1369598" y="671838"/>
                  <a:pt x="1377324" y="675319"/>
                </a:cubicBezTo>
                <a:lnTo>
                  <a:pt x="1390604" y="682980"/>
                </a:lnTo>
                <a:lnTo>
                  <a:pt x="1418428" y="691323"/>
                </a:lnTo>
                <a:cubicBezTo>
                  <a:pt x="1418428" y="691323"/>
                  <a:pt x="1418177" y="691956"/>
                  <a:pt x="1420570" y="692707"/>
                </a:cubicBezTo>
                <a:cubicBezTo>
                  <a:pt x="1417676" y="693224"/>
                  <a:pt x="1415533" y="691840"/>
                  <a:pt x="1410747" y="690340"/>
                </a:cubicBezTo>
                <a:cubicBezTo>
                  <a:pt x="1408353" y="689590"/>
                  <a:pt x="1408103" y="690224"/>
                  <a:pt x="1408103" y="690224"/>
                </a:cubicBezTo>
                <a:cubicBezTo>
                  <a:pt x="1407852" y="690858"/>
                  <a:pt x="1407352" y="692124"/>
                  <a:pt x="1409995" y="692241"/>
                </a:cubicBezTo>
                <a:cubicBezTo>
                  <a:pt x="1412387" y="692990"/>
                  <a:pt x="1414280" y="695006"/>
                  <a:pt x="1416674" y="695757"/>
                </a:cubicBezTo>
                <a:cubicBezTo>
                  <a:pt x="1431284" y="699622"/>
                  <a:pt x="1442498" y="705271"/>
                  <a:pt x="1456859" y="709771"/>
                </a:cubicBezTo>
                <a:lnTo>
                  <a:pt x="1475004" y="715455"/>
                </a:lnTo>
                <a:lnTo>
                  <a:pt x="1483271" y="712163"/>
                </a:lnTo>
                <a:cubicBezTo>
                  <a:pt x="1486590" y="712698"/>
                  <a:pt x="1490035" y="714400"/>
                  <a:pt x="1493018" y="715598"/>
                </a:cubicBezTo>
                <a:lnTo>
                  <a:pt x="1502767" y="724153"/>
                </a:lnTo>
                <a:lnTo>
                  <a:pt x="1588486" y="751009"/>
                </a:lnTo>
                <a:cubicBezTo>
                  <a:pt x="1602845" y="755509"/>
                  <a:pt x="1614560" y="759891"/>
                  <a:pt x="1620489" y="765307"/>
                </a:cubicBezTo>
                <a:cubicBezTo>
                  <a:pt x="1617595" y="765825"/>
                  <a:pt x="1612807" y="764326"/>
                  <a:pt x="1610162" y="764209"/>
                </a:cubicBezTo>
                <a:cubicBezTo>
                  <a:pt x="1595303" y="760977"/>
                  <a:pt x="1590515" y="759477"/>
                  <a:pt x="1587233" y="754177"/>
                </a:cubicBezTo>
                <a:cubicBezTo>
                  <a:pt x="1585340" y="752159"/>
                  <a:pt x="1582948" y="751410"/>
                  <a:pt x="1580305" y="751294"/>
                </a:cubicBezTo>
                <a:cubicBezTo>
                  <a:pt x="1572625" y="750310"/>
                  <a:pt x="1563301" y="746679"/>
                  <a:pt x="1556122" y="744431"/>
                </a:cubicBezTo>
                <a:cubicBezTo>
                  <a:pt x="1541762" y="739930"/>
                  <a:pt x="1529795" y="736182"/>
                  <a:pt x="1514684" y="733584"/>
                </a:cubicBezTo>
                <a:lnTo>
                  <a:pt x="1513118" y="733238"/>
                </a:lnTo>
                <a:lnTo>
                  <a:pt x="1526298" y="744805"/>
                </a:lnTo>
                <a:lnTo>
                  <a:pt x="1548047" y="751244"/>
                </a:lnTo>
                <a:cubicBezTo>
                  <a:pt x="1560170" y="754597"/>
                  <a:pt x="1572261" y="758029"/>
                  <a:pt x="1583976" y="762412"/>
                </a:cubicBezTo>
                <a:cubicBezTo>
                  <a:pt x="1593549" y="765412"/>
                  <a:pt x="1599087" y="765010"/>
                  <a:pt x="1606017" y="767893"/>
                </a:cubicBezTo>
                <a:lnTo>
                  <a:pt x="1629948" y="775391"/>
                </a:lnTo>
                <a:lnTo>
                  <a:pt x="1635380" y="777194"/>
                </a:lnTo>
                <a:lnTo>
                  <a:pt x="1178687" y="777194"/>
                </a:lnTo>
                <a:lnTo>
                  <a:pt x="1162615" y="766490"/>
                </a:lnTo>
                <a:cubicBezTo>
                  <a:pt x="1151418" y="756214"/>
                  <a:pt x="1146500" y="742985"/>
                  <a:pt x="1158903" y="721197"/>
                </a:cubicBezTo>
                <a:cubicBezTo>
                  <a:pt x="1161063" y="719630"/>
                  <a:pt x="1159706" y="714217"/>
                  <a:pt x="1157947" y="712293"/>
                </a:cubicBezTo>
                <a:cubicBezTo>
                  <a:pt x="1141551" y="682596"/>
                  <a:pt x="1149235" y="667427"/>
                  <a:pt x="1187473" y="662095"/>
                </a:cubicBezTo>
                <a:cubicBezTo>
                  <a:pt x="1193551" y="660886"/>
                  <a:pt x="1203553" y="660034"/>
                  <a:pt x="1202594" y="651131"/>
                </a:cubicBezTo>
                <a:cubicBezTo>
                  <a:pt x="1198517" y="634895"/>
                  <a:pt x="1212438" y="634397"/>
                  <a:pt x="1226355" y="633902"/>
                </a:cubicBezTo>
                <a:close/>
                <a:moveTo>
                  <a:pt x="9971368" y="616471"/>
                </a:moveTo>
                <a:lnTo>
                  <a:pt x="9937914" y="631459"/>
                </a:lnTo>
                <a:lnTo>
                  <a:pt x="9923851" y="638233"/>
                </a:lnTo>
                <a:lnTo>
                  <a:pt x="9907152" y="645188"/>
                </a:lnTo>
                <a:lnTo>
                  <a:pt x="9900843" y="648596"/>
                </a:lnTo>
                <a:cubicBezTo>
                  <a:pt x="9896155" y="650854"/>
                  <a:pt x="9886026" y="654131"/>
                  <a:pt x="9889878" y="655483"/>
                </a:cubicBezTo>
                <a:cubicBezTo>
                  <a:pt x="9891009" y="657343"/>
                  <a:pt x="9897287" y="652715"/>
                  <a:pt x="9902352" y="651077"/>
                </a:cubicBezTo>
                <a:close/>
                <a:moveTo>
                  <a:pt x="10019877" y="596790"/>
                </a:moveTo>
                <a:cubicBezTo>
                  <a:pt x="10014812" y="598429"/>
                  <a:pt x="10011713" y="598317"/>
                  <a:pt x="10009369" y="599445"/>
                </a:cubicBezTo>
                <a:lnTo>
                  <a:pt x="9991867" y="607286"/>
                </a:lnTo>
                <a:lnTo>
                  <a:pt x="10002212" y="603476"/>
                </a:lnTo>
                <a:lnTo>
                  <a:pt x="10015519" y="598977"/>
                </a:lnTo>
                <a:close/>
                <a:moveTo>
                  <a:pt x="8723243" y="590963"/>
                </a:moveTo>
                <a:lnTo>
                  <a:pt x="8717889" y="594019"/>
                </a:lnTo>
                <a:lnTo>
                  <a:pt x="8738936" y="608280"/>
                </a:lnTo>
                <a:lnTo>
                  <a:pt x="8730295" y="591292"/>
                </a:lnTo>
                <a:close/>
                <a:moveTo>
                  <a:pt x="8712115" y="590444"/>
                </a:moveTo>
                <a:lnTo>
                  <a:pt x="8713465" y="591022"/>
                </a:lnTo>
                <a:lnTo>
                  <a:pt x="8714097" y="591450"/>
                </a:lnTo>
                <a:lnTo>
                  <a:pt x="8715826" y="590617"/>
                </a:lnTo>
                <a:close/>
                <a:moveTo>
                  <a:pt x="10015203" y="590436"/>
                </a:moveTo>
                <a:lnTo>
                  <a:pt x="10006411" y="595258"/>
                </a:lnTo>
                <a:lnTo>
                  <a:pt x="10013762" y="591716"/>
                </a:lnTo>
                <a:close/>
                <a:moveTo>
                  <a:pt x="10185603" y="535405"/>
                </a:moveTo>
                <a:cubicBezTo>
                  <a:pt x="10185226" y="534785"/>
                  <a:pt x="10182881" y="535914"/>
                  <a:pt x="10180160" y="536422"/>
                </a:cubicBezTo>
                <a:cubicBezTo>
                  <a:pt x="10170783" y="540939"/>
                  <a:pt x="10157555" y="544103"/>
                  <a:pt x="10146964" y="551610"/>
                </a:cubicBezTo>
                <a:cubicBezTo>
                  <a:pt x="10144621" y="552739"/>
                  <a:pt x="10139933" y="554997"/>
                  <a:pt x="10139555" y="554377"/>
                </a:cubicBezTo>
                <a:cubicBezTo>
                  <a:pt x="10138426" y="552517"/>
                  <a:pt x="10131393" y="555903"/>
                  <a:pt x="10126705" y="558162"/>
                </a:cubicBezTo>
                <a:cubicBezTo>
                  <a:pt x="10122016" y="560421"/>
                  <a:pt x="10118918" y="560309"/>
                  <a:pt x="10120509" y="557939"/>
                </a:cubicBezTo>
                <a:cubicBezTo>
                  <a:pt x="10120132" y="557318"/>
                  <a:pt x="10124443" y="554441"/>
                  <a:pt x="10126032" y="552071"/>
                </a:cubicBezTo>
                <a:cubicBezTo>
                  <a:pt x="10121345" y="554329"/>
                  <a:pt x="10118624" y="554837"/>
                  <a:pt x="10116657" y="556586"/>
                </a:cubicBezTo>
                <a:cubicBezTo>
                  <a:pt x="10112722" y="560086"/>
                  <a:pt x="10105312" y="562852"/>
                  <a:pt x="10100624" y="565111"/>
                </a:cubicBezTo>
                <a:cubicBezTo>
                  <a:pt x="10093969" y="569119"/>
                  <a:pt x="10088151" y="569516"/>
                  <a:pt x="10081494" y="573524"/>
                </a:cubicBezTo>
                <a:cubicBezTo>
                  <a:pt x="10072496" y="578661"/>
                  <a:pt x="10073333" y="575051"/>
                  <a:pt x="10067889" y="576068"/>
                </a:cubicBezTo>
                <a:cubicBezTo>
                  <a:pt x="10065169" y="576577"/>
                  <a:pt x="10060480" y="578834"/>
                  <a:pt x="10058135" y="579965"/>
                </a:cubicBezTo>
                <a:lnTo>
                  <a:pt x="10021404" y="597658"/>
                </a:lnTo>
                <a:lnTo>
                  <a:pt x="10021819" y="598341"/>
                </a:lnTo>
                <a:cubicBezTo>
                  <a:pt x="10022197" y="598961"/>
                  <a:pt x="10025296" y="599075"/>
                  <a:pt x="10020983" y="601953"/>
                </a:cubicBezTo>
                <a:lnTo>
                  <a:pt x="9999887" y="612115"/>
                </a:lnTo>
                <a:cubicBezTo>
                  <a:pt x="9992853" y="615501"/>
                  <a:pt x="9991263" y="617871"/>
                  <a:pt x="9986577" y="620130"/>
                </a:cubicBezTo>
                <a:cubicBezTo>
                  <a:pt x="9984230" y="621259"/>
                  <a:pt x="9984608" y="621880"/>
                  <a:pt x="9984984" y="622500"/>
                </a:cubicBezTo>
                <a:cubicBezTo>
                  <a:pt x="9985363" y="623121"/>
                  <a:pt x="9987707" y="621991"/>
                  <a:pt x="9990051" y="620862"/>
                </a:cubicBezTo>
                <a:lnTo>
                  <a:pt x="10011147" y="610699"/>
                </a:lnTo>
                <a:cubicBezTo>
                  <a:pt x="10013491" y="609570"/>
                  <a:pt x="10018180" y="607313"/>
                  <a:pt x="10018935" y="608552"/>
                </a:cubicBezTo>
                <a:cubicBezTo>
                  <a:pt x="10019311" y="609173"/>
                  <a:pt x="10014623" y="611432"/>
                  <a:pt x="10015000" y="612052"/>
                </a:cubicBezTo>
                <a:cubicBezTo>
                  <a:pt x="10006755" y="618430"/>
                  <a:pt x="9998132" y="624186"/>
                  <a:pt x="9988753" y="628703"/>
                </a:cubicBezTo>
                <a:lnTo>
                  <a:pt x="9983386" y="631689"/>
                </a:lnTo>
                <a:lnTo>
                  <a:pt x="9990266" y="629096"/>
                </a:lnTo>
                <a:cubicBezTo>
                  <a:pt x="9996504" y="626894"/>
                  <a:pt x="10002343" y="625284"/>
                  <a:pt x="10006989" y="625452"/>
                </a:cubicBezTo>
                <a:cubicBezTo>
                  <a:pt x="10012811" y="625054"/>
                  <a:pt x="10020597" y="622907"/>
                  <a:pt x="10027251" y="618900"/>
                </a:cubicBezTo>
                <a:cubicBezTo>
                  <a:pt x="10031185" y="615402"/>
                  <a:pt x="10035875" y="613141"/>
                  <a:pt x="10040562" y="610883"/>
                </a:cubicBezTo>
                <a:cubicBezTo>
                  <a:pt x="10047595" y="607495"/>
                  <a:pt x="10051906" y="604617"/>
                  <a:pt x="10051152" y="603376"/>
                </a:cubicBezTo>
                <a:cubicBezTo>
                  <a:pt x="10052743" y="601007"/>
                  <a:pt x="10054710" y="599258"/>
                  <a:pt x="10053956" y="598017"/>
                </a:cubicBezTo>
                <a:cubicBezTo>
                  <a:pt x="10057136" y="593276"/>
                  <a:pt x="10066889" y="589381"/>
                  <a:pt x="10072707" y="588982"/>
                </a:cubicBezTo>
                <a:cubicBezTo>
                  <a:pt x="10075805" y="589096"/>
                  <a:pt x="10079281" y="589827"/>
                  <a:pt x="10083969" y="587569"/>
                </a:cubicBezTo>
                <a:cubicBezTo>
                  <a:pt x="10091002" y="584181"/>
                  <a:pt x="10095689" y="581922"/>
                  <a:pt x="10100002" y="579044"/>
                </a:cubicBezTo>
                <a:cubicBezTo>
                  <a:pt x="10106279" y="574416"/>
                  <a:pt x="10118753" y="570011"/>
                  <a:pt x="10124655" y="564762"/>
                </a:cubicBezTo>
                <a:cubicBezTo>
                  <a:pt x="10127000" y="563633"/>
                  <a:pt x="10129343" y="562504"/>
                  <a:pt x="10132065" y="561996"/>
                </a:cubicBezTo>
                <a:cubicBezTo>
                  <a:pt x="10139853" y="559848"/>
                  <a:pt x="10142949" y="559960"/>
                  <a:pt x="10144080" y="561821"/>
                </a:cubicBezTo>
                <a:cubicBezTo>
                  <a:pt x="10144456" y="562442"/>
                  <a:pt x="10147555" y="562553"/>
                  <a:pt x="10151866" y="559674"/>
                </a:cubicBezTo>
                <a:cubicBezTo>
                  <a:pt x="10159735" y="552677"/>
                  <a:pt x="10170701" y="545788"/>
                  <a:pt x="10181667" y="538903"/>
                </a:cubicBezTo>
                <a:cubicBezTo>
                  <a:pt x="10184012" y="537774"/>
                  <a:pt x="10185981" y="536025"/>
                  <a:pt x="10185603" y="535405"/>
                </a:cubicBezTo>
                <a:close/>
                <a:moveTo>
                  <a:pt x="10337375" y="509609"/>
                </a:moveTo>
                <a:lnTo>
                  <a:pt x="10329740" y="513287"/>
                </a:lnTo>
                <a:lnTo>
                  <a:pt x="10329262" y="513575"/>
                </a:lnTo>
                <a:lnTo>
                  <a:pt x="10333272" y="512469"/>
                </a:lnTo>
                <a:close/>
                <a:moveTo>
                  <a:pt x="10326843" y="504976"/>
                </a:moveTo>
                <a:lnTo>
                  <a:pt x="10320961" y="507172"/>
                </a:lnTo>
                <a:cubicBezTo>
                  <a:pt x="10319831" y="505312"/>
                  <a:pt x="10312798" y="508698"/>
                  <a:pt x="10308112" y="510957"/>
                </a:cubicBezTo>
                <a:cubicBezTo>
                  <a:pt x="10303422" y="513216"/>
                  <a:pt x="10300324" y="513104"/>
                  <a:pt x="10301916" y="510734"/>
                </a:cubicBezTo>
                <a:lnTo>
                  <a:pt x="10303438" y="509116"/>
                </a:lnTo>
                <a:lnTo>
                  <a:pt x="10286659" y="517198"/>
                </a:lnTo>
                <a:cubicBezTo>
                  <a:pt x="10267907" y="526232"/>
                  <a:pt x="10249908" y="536505"/>
                  <a:pt x="10230024" y="543677"/>
                </a:cubicBezTo>
                <a:cubicBezTo>
                  <a:pt x="10227303" y="544188"/>
                  <a:pt x="10224959" y="545315"/>
                  <a:pt x="10222991" y="547065"/>
                </a:cubicBezTo>
                <a:cubicBezTo>
                  <a:pt x="10205369" y="557959"/>
                  <a:pt x="10185863" y="565753"/>
                  <a:pt x="10167488" y="575405"/>
                </a:cubicBezTo>
                <a:cubicBezTo>
                  <a:pt x="10155766" y="581052"/>
                  <a:pt x="10141324" y="587206"/>
                  <a:pt x="10131194" y="590482"/>
                </a:cubicBezTo>
                <a:cubicBezTo>
                  <a:pt x="10119097" y="595508"/>
                  <a:pt x="10107000" y="600532"/>
                  <a:pt x="10097999" y="605670"/>
                </a:cubicBezTo>
                <a:cubicBezTo>
                  <a:pt x="10089378" y="611427"/>
                  <a:pt x="10077280" y="616453"/>
                  <a:pt x="10068658" y="622208"/>
                </a:cubicBezTo>
                <a:cubicBezTo>
                  <a:pt x="10045134" y="638352"/>
                  <a:pt x="10018135" y="653763"/>
                  <a:pt x="9990006" y="667312"/>
                </a:cubicBezTo>
                <a:lnTo>
                  <a:pt x="9943124" y="689897"/>
                </a:lnTo>
                <a:cubicBezTo>
                  <a:pt x="9940779" y="691024"/>
                  <a:pt x="9935713" y="692663"/>
                  <a:pt x="9934125" y="695033"/>
                </a:cubicBezTo>
                <a:cubicBezTo>
                  <a:pt x="9933330" y="696218"/>
                  <a:pt x="9934293" y="696556"/>
                  <a:pt x="9935748" y="696457"/>
                </a:cubicBezTo>
                <a:cubicBezTo>
                  <a:pt x="9937202" y="696358"/>
                  <a:pt x="9939149" y="695821"/>
                  <a:pt x="9940321" y="695257"/>
                </a:cubicBezTo>
                <a:lnTo>
                  <a:pt x="9963993" y="686636"/>
                </a:lnTo>
                <a:lnTo>
                  <a:pt x="9965705" y="685517"/>
                </a:lnTo>
                <a:cubicBezTo>
                  <a:pt x="9987179" y="675973"/>
                  <a:pt x="10004802" y="665078"/>
                  <a:pt x="10023932" y="656667"/>
                </a:cubicBezTo>
                <a:lnTo>
                  <a:pt x="10049718" y="644246"/>
                </a:lnTo>
                <a:cubicBezTo>
                  <a:pt x="10063780" y="637470"/>
                  <a:pt x="10075502" y="631825"/>
                  <a:pt x="10087682" y="621949"/>
                </a:cubicBezTo>
                <a:cubicBezTo>
                  <a:pt x="10090402" y="621440"/>
                  <a:pt x="10091158" y="622681"/>
                  <a:pt x="10093500" y="621551"/>
                </a:cubicBezTo>
                <a:lnTo>
                  <a:pt x="10099668" y="620102"/>
                </a:lnTo>
                <a:lnTo>
                  <a:pt x="10115429" y="612510"/>
                </a:lnTo>
                <a:lnTo>
                  <a:pt x="10119664" y="609750"/>
                </a:lnTo>
                <a:cubicBezTo>
                  <a:pt x="10123598" y="606253"/>
                  <a:pt x="10129875" y="601624"/>
                  <a:pt x="10136908" y="598236"/>
                </a:cubicBezTo>
                <a:cubicBezTo>
                  <a:pt x="10143565" y="594230"/>
                  <a:pt x="10147497" y="590730"/>
                  <a:pt x="10152562" y="589092"/>
                </a:cubicBezTo>
                <a:cubicBezTo>
                  <a:pt x="10158800" y="586889"/>
                  <a:pt x="10165434" y="584094"/>
                  <a:pt x="10171672" y="581891"/>
                </a:cubicBezTo>
                <a:lnTo>
                  <a:pt x="10185040" y="578978"/>
                </a:lnTo>
                <a:lnTo>
                  <a:pt x="10191894" y="575677"/>
                </a:lnTo>
                <a:cubicBezTo>
                  <a:pt x="10205960" y="568903"/>
                  <a:pt x="10216549" y="561396"/>
                  <a:pt x="10230991" y="555240"/>
                </a:cubicBezTo>
                <a:lnTo>
                  <a:pt x="10234334" y="552775"/>
                </a:lnTo>
                <a:lnTo>
                  <a:pt x="10235361" y="550812"/>
                </a:lnTo>
                <a:lnTo>
                  <a:pt x="10238852" y="548254"/>
                </a:lnTo>
                <a:lnTo>
                  <a:pt x="10238859" y="548243"/>
                </a:lnTo>
                <a:cubicBezTo>
                  <a:pt x="10238859" y="548243"/>
                  <a:pt x="10238482" y="547622"/>
                  <a:pt x="10236138" y="548752"/>
                </a:cubicBezTo>
                <a:cubicBezTo>
                  <a:pt x="10231450" y="551010"/>
                  <a:pt x="10229482" y="552759"/>
                  <a:pt x="10226386" y="552648"/>
                </a:cubicBezTo>
                <a:cubicBezTo>
                  <a:pt x="10228729" y="551518"/>
                  <a:pt x="10228351" y="550899"/>
                  <a:pt x="10228351" y="550899"/>
                </a:cubicBezTo>
                <a:close/>
                <a:moveTo>
                  <a:pt x="10350619" y="493606"/>
                </a:moveTo>
                <a:lnTo>
                  <a:pt x="10345423" y="495690"/>
                </a:lnTo>
                <a:lnTo>
                  <a:pt x="10331534" y="502788"/>
                </a:lnTo>
                <a:lnTo>
                  <a:pt x="10332246" y="502456"/>
                </a:lnTo>
                <a:close/>
                <a:moveTo>
                  <a:pt x="9192015" y="491051"/>
                </a:moveTo>
                <a:lnTo>
                  <a:pt x="9181894" y="495222"/>
                </a:lnTo>
                <a:lnTo>
                  <a:pt x="9144390" y="513287"/>
                </a:lnTo>
                <a:lnTo>
                  <a:pt x="9132797" y="520268"/>
                </a:lnTo>
                <a:lnTo>
                  <a:pt x="9145314" y="524211"/>
                </a:lnTo>
                <a:lnTo>
                  <a:pt x="9158667" y="516835"/>
                </a:lnTo>
                <a:lnTo>
                  <a:pt x="9189026" y="500353"/>
                </a:lnTo>
                <a:close/>
                <a:moveTo>
                  <a:pt x="9189113" y="474462"/>
                </a:moveTo>
                <a:lnTo>
                  <a:pt x="9162257" y="487841"/>
                </a:lnTo>
                <a:lnTo>
                  <a:pt x="9109906" y="513057"/>
                </a:lnTo>
                <a:lnTo>
                  <a:pt x="9118413" y="515737"/>
                </a:lnTo>
                <a:lnTo>
                  <a:pt x="9146896" y="502456"/>
                </a:lnTo>
                <a:cubicBezTo>
                  <a:pt x="9158995" y="497430"/>
                  <a:pt x="9170715" y="491785"/>
                  <a:pt x="9182058" y="485520"/>
                </a:cubicBezTo>
                <a:lnTo>
                  <a:pt x="9191261" y="481396"/>
                </a:lnTo>
                <a:lnTo>
                  <a:pt x="9190126" y="475048"/>
                </a:lnTo>
                <a:close/>
                <a:moveTo>
                  <a:pt x="10619268" y="419613"/>
                </a:moveTo>
                <a:cubicBezTo>
                  <a:pt x="10616171" y="419501"/>
                  <a:pt x="10613448" y="420011"/>
                  <a:pt x="10606418" y="423398"/>
                </a:cubicBezTo>
                <a:lnTo>
                  <a:pt x="10594695" y="429043"/>
                </a:lnTo>
                <a:cubicBezTo>
                  <a:pt x="10579501" y="433958"/>
                  <a:pt x="10562714" y="441241"/>
                  <a:pt x="10548650" y="448017"/>
                </a:cubicBezTo>
                <a:lnTo>
                  <a:pt x="10511145" y="466082"/>
                </a:lnTo>
                <a:cubicBezTo>
                  <a:pt x="10499423" y="471729"/>
                  <a:pt x="10488080" y="477995"/>
                  <a:pt x="10477867" y="486121"/>
                </a:cubicBezTo>
                <a:lnTo>
                  <a:pt x="10474830" y="488028"/>
                </a:lnTo>
                <a:lnTo>
                  <a:pt x="10487542" y="489428"/>
                </a:lnTo>
                <a:lnTo>
                  <a:pt x="10488335" y="489899"/>
                </a:lnTo>
                <a:lnTo>
                  <a:pt x="10491390" y="488429"/>
                </a:lnTo>
                <a:lnTo>
                  <a:pt x="10525422" y="469631"/>
                </a:lnTo>
                <a:cubicBezTo>
                  <a:pt x="10541075" y="460485"/>
                  <a:pt x="10559451" y="450833"/>
                  <a:pt x="10577827" y="441179"/>
                </a:cubicBezTo>
                <a:cubicBezTo>
                  <a:pt x="10591892" y="434404"/>
                  <a:pt x="10602482" y="426898"/>
                  <a:pt x="10619268" y="419613"/>
                </a:cubicBezTo>
                <a:close/>
                <a:moveTo>
                  <a:pt x="7157000" y="365290"/>
                </a:moveTo>
                <a:lnTo>
                  <a:pt x="7146657" y="371221"/>
                </a:lnTo>
                <a:lnTo>
                  <a:pt x="7099775" y="393806"/>
                </a:lnTo>
                <a:cubicBezTo>
                  <a:pt x="7097430" y="394933"/>
                  <a:pt x="7092364" y="396572"/>
                  <a:pt x="7090776" y="398942"/>
                </a:cubicBezTo>
                <a:cubicBezTo>
                  <a:pt x="7089981" y="400127"/>
                  <a:pt x="7090944" y="400465"/>
                  <a:pt x="7092399" y="400366"/>
                </a:cubicBezTo>
                <a:cubicBezTo>
                  <a:pt x="7093853" y="400267"/>
                  <a:pt x="7095800" y="399730"/>
                  <a:pt x="7096972" y="399166"/>
                </a:cubicBezTo>
                <a:lnTo>
                  <a:pt x="7120644" y="390545"/>
                </a:lnTo>
                <a:lnTo>
                  <a:pt x="7122356" y="389426"/>
                </a:lnTo>
                <a:lnTo>
                  <a:pt x="7165610" y="367995"/>
                </a:lnTo>
                <a:lnTo>
                  <a:pt x="7163821" y="367825"/>
                </a:lnTo>
                <a:close/>
                <a:moveTo>
                  <a:pt x="7097749" y="333942"/>
                </a:moveTo>
                <a:lnTo>
                  <a:pt x="7094565" y="335368"/>
                </a:lnTo>
                <a:lnTo>
                  <a:pt x="7080502" y="342142"/>
                </a:lnTo>
                <a:lnTo>
                  <a:pt x="7063803" y="349097"/>
                </a:lnTo>
                <a:lnTo>
                  <a:pt x="7057494" y="352505"/>
                </a:lnTo>
                <a:cubicBezTo>
                  <a:pt x="7052806" y="354763"/>
                  <a:pt x="7042677" y="358040"/>
                  <a:pt x="7046529" y="359392"/>
                </a:cubicBezTo>
                <a:cubicBezTo>
                  <a:pt x="7047660" y="361252"/>
                  <a:pt x="7053938" y="356624"/>
                  <a:pt x="7059003" y="354986"/>
                </a:cubicBezTo>
                <a:lnTo>
                  <a:pt x="7099091" y="334885"/>
                </a:lnTo>
                <a:close/>
                <a:moveTo>
                  <a:pt x="2892653" y="326256"/>
                </a:moveTo>
                <a:lnTo>
                  <a:pt x="2886906" y="330503"/>
                </a:lnTo>
                <a:cubicBezTo>
                  <a:pt x="2885173" y="332659"/>
                  <a:pt x="2884493" y="335351"/>
                  <a:pt x="2886052" y="339019"/>
                </a:cubicBezTo>
                <a:lnTo>
                  <a:pt x="2894429" y="332437"/>
                </a:lnTo>
                <a:close/>
                <a:moveTo>
                  <a:pt x="7176528" y="300699"/>
                </a:moveTo>
                <a:cubicBezTo>
                  <a:pt x="7171463" y="302338"/>
                  <a:pt x="7168364" y="302226"/>
                  <a:pt x="7166020" y="303354"/>
                </a:cubicBezTo>
                <a:lnTo>
                  <a:pt x="7152202" y="309545"/>
                </a:lnTo>
                <a:lnTo>
                  <a:pt x="7152772" y="309628"/>
                </a:lnTo>
                <a:lnTo>
                  <a:pt x="7158863" y="307385"/>
                </a:lnTo>
                <a:lnTo>
                  <a:pt x="7172170" y="302886"/>
                </a:lnTo>
                <a:close/>
                <a:moveTo>
                  <a:pt x="5879894" y="294872"/>
                </a:moveTo>
                <a:lnTo>
                  <a:pt x="5874540" y="297928"/>
                </a:lnTo>
                <a:lnTo>
                  <a:pt x="5895587" y="312189"/>
                </a:lnTo>
                <a:lnTo>
                  <a:pt x="5886947" y="295201"/>
                </a:lnTo>
                <a:close/>
                <a:moveTo>
                  <a:pt x="5868766" y="294353"/>
                </a:moveTo>
                <a:lnTo>
                  <a:pt x="5870117" y="294931"/>
                </a:lnTo>
                <a:lnTo>
                  <a:pt x="5870749" y="295359"/>
                </a:lnTo>
                <a:lnTo>
                  <a:pt x="5872478" y="294526"/>
                </a:lnTo>
                <a:close/>
                <a:moveTo>
                  <a:pt x="7171854" y="294345"/>
                </a:moveTo>
                <a:lnTo>
                  <a:pt x="7163062" y="299167"/>
                </a:lnTo>
                <a:lnTo>
                  <a:pt x="7170413" y="295625"/>
                </a:lnTo>
                <a:close/>
                <a:moveTo>
                  <a:pt x="7342254" y="239314"/>
                </a:moveTo>
                <a:cubicBezTo>
                  <a:pt x="7341877" y="238694"/>
                  <a:pt x="7339532" y="239823"/>
                  <a:pt x="7336811" y="240331"/>
                </a:cubicBezTo>
                <a:cubicBezTo>
                  <a:pt x="7327434" y="244848"/>
                  <a:pt x="7314206" y="248012"/>
                  <a:pt x="7303615" y="255519"/>
                </a:cubicBezTo>
                <a:cubicBezTo>
                  <a:pt x="7301272" y="256648"/>
                  <a:pt x="7296584" y="258906"/>
                  <a:pt x="7296206" y="258286"/>
                </a:cubicBezTo>
                <a:cubicBezTo>
                  <a:pt x="7295077" y="256426"/>
                  <a:pt x="7288044" y="259812"/>
                  <a:pt x="7283356" y="262071"/>
                </a:cubicBezTo>
                <a:cubicBezTo>
                  <a:pt x="7278667" y="264330"/>
                  <a:pt x="7275569" y="264218"/>
                  <a:pt x="7277160" y="261848"/>
                </a:cubicBezTo>
                <a:cubicBezTo>
                  <a:pt x="7276783" y="261227"/>
                  <a:pt x="7281094" y="258350"/>
                  <a:pt x="7282683" y="255980"/>
                </a:cubicBezTo>
                <a:cubicBezTo>
                  <a:pt x="7277996" y="258238"/>
                  <a:pt x="7275275" y="258746"/>
                  <a:pt x="7273308" y="260495"/>
                </a:cubicBezTo>
                <a:cubicBezTo>
                  <a:pt x="7269373" y="263995"/>
                  <a:pt x="7261963" y="266761"/>
                  <a:pt x="7257275" y="269020"/>
                </a:cubicBezTo>
                <a:cubicBezTo>
                  <a:pt x="7250620" y="273028"/>
                  <a:pt x="7244802" y="273425"/>
                  <a:pt x="7238145" y="277433"/>
                </a:cubicBezTo>
                <a:cubicBezTo>
                  <a:pt x="7229147" y="282570"/>
                  <a:pt x="7229984" y="278960"/>
                  <a:pt x="7224540" y="279977"/>
                </a:cubicBezTo>
                <a:cubicBezTo>
                  <a:pt x="7221820" y="280486"/>
                  <a:pt x="7217131" y="282743"/>
                  <a:pt x="7214786" y="283874"/>
                </a:cubicBezTo>
                <a:lnTo>
                  <a:pt x="7178055" y="301567"/>
                </a:lnTo>
                <a:lnTo>
                  <a:pt x="7178470" y="302250"/>
                </a:lnTo>
                <a:cubicBezTo>
                  <a:pt x="7178848" y="302870"/>
                  <a:pt x="7181947" y="302984"/>
                  <a:pt x="7177634" y="305862"/>
                </a:cubicBezTo>
                <a:lnTo>
                  <a:pt x="7165844" y="311541"/>
                </a:lnTo>
                <a:lnTo>
                  <a:pt x="7174387" y="312792"/>
                </a:lnTo>
                <a:lnTo>
                  <a:pt x="7175586" y="312461"/>
                </a:lnTo>
                <a:lnTo>
                  <a:pt x="7175098" y="312896"/>
                </a:lnTo>
                <a:lnTo>
                  <a:pt x="7195423" y="315870"/>
                </a:lnTo>
                <a:lnTo>
                  <a:pt x="7197213" y="314792"/>
                </a:lnTo>
                <a:cubicBezTo>
                  <a:pt x="7204246" y="311404"/>
                  <a:pt x="7208557" y="308526"/>
                  <a:pt x="7207803" y="307285"/>
                </a:cubicBezTo>
                <a:cubicBezTo>
                  <a:pt x="7209394" y="304916"/>
                  <a:pt x="7211361" y="303167"/>
                  <a:pt x="7210607" y="301926"/>
                </a:cubicBezTo>
                <a:cubicBezTo>
                  <a:pt x="7213787" y="297185"/>
                  <a:pt x="7223540" y="293290"/>
                  <a:pt x="7229358" y="292891"/>
                </a:cubicBezTo>
                <a:cubicBezTo>
                  <a:pt x="7232456" y="293005"/>
                  <a:pt x="7235932" y="293736"/>
                  <a:pt x="7240620" y="291478"/>
                </a:cubicBezTo>
                <a:cubicBezTo>
                  <a:pt x="7247653" y="288090"/>
                  <a:pt x="7252340" y="285831"/>
                  <a:pt x="7256653" y="282953"/>
                </a:cubicBezTo>
                <a:cubicBezTo>
                  <a:pt x="7262930" y="278325"/>
                  <a:pt x="7275404" y="273920"/>
                  <a:pt x="7281306" y="268671"/>
                </a:cubicBezTo>
                <a:cubicBezTo>
                  <a:pt x="7283651" y="267542"/>
                  <a:pt x="7285994" y="266413"/>
                  <a:pt x="7288716" y="265905"/>
                </a:cubicBezTo>
                <a:cubicBezTo>
                  <a:pt x="7296504" y="263757"/>
                  <a:pt x="7299600" y="263869"/>
                  <a:pt x="7300731" y="265730"/>
                </a:cubicBezTo>
                <a:cubicBezTo>
                  <a:pt x="7301107" y="266351"/>
                  <a:pt x="7304206" y="266462"/>
                  <a:pt x="7308517" y="263583"/>
                </a:cubicBezTo>
                <a:cubicBezTo>
                  <a:pt x="7316386" y="256586"/>
                  <a:pt x="7327352" y="249697"/>
                  <a:pt x="7338318" y="242812"/>
                </a:cubicBezTo>
                <a:cubicBezTo>
                  <a:pt x="7340663" y="241683"/>
                  <a:pt x="7342632" y="239934"/>
                  <a:pt x="7342254" y="239314"/>
                </a:cubicBezTo>
                <a:close/>
                <a:moveTo>
                  <a:pt x="7494026" y="213518"/>
                </a:moveTo>
                <a:lnTo>
                  <a:pt x="7486391" y="217196"/>
                </a:lnTo>
                <a:lnTo>
                  <a:pt x="7485913" y="217484"/>
                </a:lnTo>
                <a:lnTo>
                  <a:pt x="7489923" y="216378"/>
                </a:lnTo>
                <a:close/>
                <a:moveTo>
                  <a:pt x="7483494" y="208885"/>
                </a:moveTo>
                <a:lnTo>
                  <a:pt x="7477612" y="211081"/>
                </a:lnTo>
                <a:cubicBezTo>
                  <a:pt x="7476482" y="209221"/>
                  <a:pt x="7469449" y="212607"/>
                  <a:pt x="7464763" y="214866"/>
                </a:cubicBezTo>
                <a:cubicBezTo>
                  <a:pt x="7460073" y="217125"/>
                  <a:pt x="7456975" y="217013"/>
                  <a:pt x="7458567" y="214643"/>
                </a:cubicBezTo>
                <a:lnTo>
                  <a:pt x="7460089" y="213025"/>
                </a:lnTo>
                <a:lnTo>
                  <a:pt x="7443310" y="221107"/>
                </a:lnTo>
                <a:cubicBezTo>
                  <a:pt x="7424558" y="230141"/>
                  <a:pt x="7406559" y="240414"/>
                  <a:pt x="7386675" y="247586"/>
                </a:cubicBezTo>
                <a:cubicBezTo>
                  <a:pt x="7383954" y="248097"/>
                  <a:pt x="7381610" y="249224"/>
                  <a:pt x="7379642" y="250974"/>
                </a:cubicBezTo>
                <a:cubicBezTo>
                  <a:pt x="7362020" y="261868"/>
                  <a:pt x="7342514" y="269662"/>
                  <a:pt x="7324139" y="279314"/>
                </a:cubicBezTo>
                <a:cubicBezTo>
                  <a:pt x="7312417" y="284961"/>
                  <a:pt x="7297975" y="291115"/>
                  <a:pt x="7287845" y="294391"/>
                </a:cubicBezTo>
                <a:cubicBezTo>
                  <a:pt x="7275748" y="299417"/>
                  <a:pt x="7263651" y="304441"/>
                  <a:pt x="7254650" y="309579"/>
                </a:cubicBezTo>
                <a:lnTo>
                  <a:pt x="7232396" y="322123"/>
                </a:lnTo>
                <a:lnTo>
                  <a:pt x="7249360" y="325514"/>
                </a:lnTo>
                <a:lnTo>
                  <a:pt x="7250151" y="325460"/>
                </a:lnTo>
                <a:lnTo>
                  <a:pt x="7256319" y="324011"/>
                </a:lnTo>
                <a:lnTo>
                  <a:pt x="7272080" y="316419"/>
                </a:lnTo>
                <a:lnTo>
                  <a:pt x="7276315" y="313659"/>
                </a:lnTo>
                <a:cubicBezTo>
                  <a:pt x="7280249" y="310162"/>
                  <a:pt x="7286526" y="305533"/>
                  <a:pt x="7293559" y="302145"/>
                </a:cubicBezTo>
                <a:cubicBezTo>
                  <a:pt x="7300216" y="298139"/>
                  <a:pt x="7304148" y="294639"/>
                  <a:pt x="7309213" y="293001"/>
                </a:cubicBezTo>
                <a:cubicBezTo>
                  <a:pt x="7315451" y="290798"/>
                  <a:pt x="7322085" y="288003"/>
                  <a:pt x="7328323" y="285800"/>
                </a:cubicBezTo>
                <a:lnTo>
                  <a:pt x="7341691" y="282887"/>
                </a:lnTo>
                <a:lnTo>
                  <a:pt x="7348545" y="279586"/>
                </a:lnTo>
                <a:cubicBezTo>
                  <a:pt x="7362611" y="272812"/>
                  <a:pt x="7373200" y="265305"/>
                  <a:pt x="7387642" y="259149"/>
                </a:cubicBezTo>
                <a:lnTo>
                  <a:pt x="7390985" y="256684"/>
                </a:lnTo>
                <a:lnTo>
                  <a:pt x="7392012" y="254721"/>
                </a:lnTo>
                <a:lnTo>
                  <a:pt x="7395503" y="252163"/>
                </a:lnTo>
                <a:lnTo>
                  <a:pt x="7395510" y="252152"/>
                </a:lnTo>
                <a:cubicBezTo>
                  <a:pt x="7395510" y="252152"/>
                  <a:pt x="7395133" y="251531"/>
                  <a:pt x="7392789" y="252661"/>
                </a:cubicBezTo>
                <a:cubicBezTo>
                  <a:pt x="7388101" y="254919"/>
                  <a:pt x="7386133" y="256668"/>
                  <a:pt x="7383037" y="256557"/>
                </a:cubicBezTo>
                <a:cubicBezTo>
                  <a:pt x="7385380" y="255427"/>
                  <a:pt x="7385002" y="254808"/>
                  <a:pt x="7385002" y="254808"/>
                </a:cubicBezTo>
                <a:close/>
                <a:moveTo>
                  <a:pt x="7507270" y="197515"/>
                </a:moveTo>
                <a:lnTo>
                  <a:pt x="7502074" y="199599"/>
                </a:lnTo>
                <a:lnTo>
                  <a:pt x="7488185" y="206697"/>
                </a:lnTo>
                <a:lnTo>
                  <a:pt x="7488897" y="206365"/>
                </a:lnTo>
                <a:close/>
                <a:moveTo>
                  <a:pt x="6348666" y="194960"/>
                </a:moveTo>
                <a:lnTo>
                  <a:pt x="6338545" y="199131"/>
                </a:lnTo>
                <a:lnTo>
                  <a:pt x="6301041" y="217196"/>
                </a:lnTo>
                <a:lnTo>
                  <a:pt x="6289448" y="224177"/>
                </a:lnTo>
                <a:lnTo>
                  <a:pt x="6301965" y="228120"/>
                </a:lnTo>
                <a:lnTo>
                  <a:pt x="6315318" y="220744"/>
                </a:lnTo>
                <a:lnTo>
                  <a:pt x="6345677" y="204262"/>
                </a:lnTo>
                <a:close/>
                <a:moveTo>
                  <a:pt x="6345764" y="178371"/>
                </a:moveTo>
                <a:lnTo>
                  <a:pt x="6318908" y="191750"/>
                </a:lnTo>
                <a:lnTo>
                  <a:pt x="6266557" y="216966"/>
                </a:lnTo>
                <a:lnTo>
                  <a:pt x="6275064" y="219646"/>
                </a:lnTo>
                <a:lnTo>
                  <a:pt x="6303547" y="206365"/>
                </a:lnTo>
                <a:cubicBezTo>
                  <a:pt x="6315646" y="201339"/>
                  <a:pt x="6327366" y="195694"/>
                  <a:pt x="6338709" y="189429"/>
                </a:cubicBezTo>
                <a:lnTo>
                  <a:pt x="6347912" y="185305"/>
                </a:lnTo>
                <a:lnTo>
                  <a:pt x="6346777" y="178957"/>
                </a:lnTo>
                <a:close/>
                <a:moveTo>
                  <a:pt x="3949567" y="162207"/>
                </a:moveTo>
                <a:lnTo>
                  <a:pt x="3949567" y="207527"/>
                </a:lnTo>
                <a:lnTo>
                  <a:pt x="3942260" y="207946"/>
                </a:lnTo>
                <a:cubicBezTo>
                  <a:pt x="3918662" y="209720"/>
                  <a:pt x="3904079" y="203351"/>
                  <a:pt x="3896661" y="184001"/>
                </a:cubicBezTo>
                <a:cubicBezTo>
                  <a:pt x="3910186" y="171786"/>
                  <a:pt x="3925117" y="165220"/>
                  <a:pt x="3941556" y="162586"/>
                </a:cubicBezTo>
                <a:close/>
                <a:moveTo>
                  <a:pt x="7775919" y="123522"/>
                </a:moveTo>
                <a:cubicBezTo>
                  <a:pt x="7772822" y="123410"/>
                  <a:pt x="7770099" y="123920"/>
                  <a:pt x="7763069" y="127307"/>
                </a:cubicBezTo>
                <a:lnTo>
                  <a:pt x="7751346" y="132952"/>
                </a:lnTo>
                <a:cubicBezTo>
                  <a:pt x="7736152" y="137867"/>
                  <a:pt x="7719365" y="145150"/>
                  <a:pt x="7705301" y="151926"/>
                </a:cubicBezTo>
                <a:lnTo>
                  <a:pt x="7667796" y="169991"/>
                </a:lnTo>
                <a:cubicBezTo>
                  <a:pt x="7656074" y="175638"/>
                  <a:pt x="7644731" y="181904"/>
                  <a:pt x="7634518" y="190030"/>
                </a:cubicBezTo>
                <a:lnTo>
                  <a:pt x="7631481" y="191937"/>
                </a:lnTo>
                <a:lnTo>
                  <a:pt x="7644193" y="193337"/>
                </a:lnTo>
                <a:lnTo>
                  <a:pt x="7644986" y="193808"/>
                </a:lnTo>
                <a:lnTo>
                  <a:pt x="7648041" y="192338"/>
                </a:lnTo>
                <a:lnTo>
                  <a:pt x="7682073" y="173540"/>
                </a:lnTo>
                <a:cubicBezTo>
                  <a:pt x="7697726" y="164394"/>
                  <a:pt x="7716102" y="154742"/>
                  <a:pt x="7734478" y="145088"/>
                </a:cubicBezTo>
                <a:cubicBezTo>
                  <a:pt x="7748543" y="138313"/>
                  <a:pt x="7759133" y="130807"/>
                  <a:pt x="7775919" y="123522"/>
                </a:cubicBezTo>
                <a:close/>
                <a:moveTo>
                  <a:pt x="4216920" y="0"/>
                </a:moveTo>
                <a:cubicBezTo>
                  <a:pt x="4322957" y="16383"/>
                  <a:pt x="4426606" y="24755"/>
                  <a:pt x="4521009" y="59701"/>
                </a:cubicBezTo>
                <a:lnTo>
                  <a:pt x="4545827" y="70316"/>
                </a:lnTo>
                <a:lnTo>
                  <a:pt x="4564634" y="64632"/>
                </a:lnTo>
                <a:cubicBezTo>
                  <a:pt x="4581902" y="61864"/>
                  <a:pt x="4600752" y="63225"/>
                  <a:pt x="4621290" y="66909"/>
                </a:cubicBezTo>
                <a:cubicBezTo>
                  <a:pt x="4670028" y="77622"/>
                  <a:pt x="4723362" y="67079"/>
                  <a:pt x="4773911" y="65894"/>
                </a:cubicBezTo>
                <a:cubicBezTo>
                  <a:pt x="4811091" y="63100"/>
                  <a:pt x="4841656" y="67990"/>
                  <a:pt x="4872358" y="89861"/>
                </a:cubicBezTo>
                <a:cubicBezTo>
                  <a:pt x="4901856" y="110676"/>
                  <a:pt x="4940877" y="114237"/>
                  <a:pt x="4977133" y="124622"/>
                </a:cubicBezTo>
                <a:lnTo>
                  <a:pt x="5004654" y="135313"/>
                </a:lnTo>
                <a:lnTo>
                  <a:pt x="5014156" y="132601"/>
                </a:lnTo>
                <a:cubicBezTo>
                  <a:pt x="5031854" y="127342"/>
                  <a:pt x="5048454" y="124298"/>
                  <a:pt x="5065082" y="124420"/>
                </a:cubicBezTo>
                <a:lnTo>
                  <a:pt x="5083089" y="126340"/>
                </a:lnTo>
                <a:lnTo>
                  <a:pt x="5076376" y="119139"/>
                </a:lnTo>
                <a:cubicBezTo>
                  <a:pt x="5066582" y="106922"/>
                  <a:pt x="5056605" y="94987"/>
                  <a:pt x="5043424" y="86669"/>
                </a:cubicBezTo>
                <a:cubicBezTo>
                  <a:pt x="5019590" y="71340"/>
                  <a:pt x="4981059" y="78543"/>
                  <a:pt x="4959103" y="55144"/>
                </a:cubicBezTo>
                <a:cubicBezTo>
                  <a:pt x="4962455" y="44823"/>
                  <a:pt x="4968984" y="45186"/>
                  <a:pt x="4978044" y="46856"/>
                </a:cubicBezTo>
                <a:lnTo>
                  <a:pt x="5150198" y="78577"/>
                </a:lnTo>
                <a:cubicBezTo>
                  <a:pt x="5170851" y="83223"/>
                  <a:pt x="5188973" y="86564"/>
                  <a:pt x="5180395" y="115274"/>
                </a:cubicBezTo>
                <a:cubicBezTo>
                  <a:pt x="5175781" y="124941"/>
                  <a:pt x="5178168" y="132952"/>
                  <a:pt x="5184237" y="139856"/>
                </a:cubicBezTo>
                <a:lnTo>
                  <a:pt x="5193279" y="146104"/>
                </a:lnTo>
                <a:lnTo>
                  <a:pt x="5227213" y="147034"/>
                </a:lnTo>
                <a:cubicBezTo>
                  <a:pt x="5239876" y="147862"/>
                  <a:pt x="5252439" y="149491"/>
                  <a:pt x="5264701" y="152884"/>
                </a:cubicBezTo>
                <a:cubicBezTo>
                  <a:pt x="5271409" y="152263"/>
                  <a:pt x="5280665" y="150200"/>
                  <a:pt x="5283905" y="154729"/>
                </a:cubicBezTo>
                <a:cubicBezTo>
                  <a:pt x="5310740" y="187253"/>
                  <a:pt x="5346365" y="167058"/>
                  <a:pt x="5377365" y="165398"/>
                </a:cubicBezTo>
                <a:cubicBezTo>
                  <a:pt x="5412530" y="164560"/>
                  <a:pt x="5444920" y="174842"/>
                  <a:pt x="5477307" y="185125"/>
                </a:cubicBezTo>
                <a:cubicBezTo>
                  <a:pt x="5483090" y="188211"/>
                  <a:pt x="5488178" y="185327"/>
                  <a:pt x="5491651" y="180178"/>
                </a:cubicBezTo>
                <a:cubicBezTo>
                  <a:pt x="5509461" y="170080"/>
                  <a:pt x="5523344" y="184489"/>
                  <a:pt x="5517330" y="191079"/>
                </a:cubicBezTo>
                <a:lnTo>
                  <a:pt x="5513402" y="202355"/>
                </a:lnTo>
                <a:lnTo>
                  <a:pt x="5632543" y="174189"/>
                </a:lnTo>
                <a:cubicBezTo>
                  <a:pt x="5641542" y="172060"/>
                  <a:pt x="5650211" y="168820"/>
                  <a:pt x="5658784" y="165483"/>
                </a:cubicBezTo>
                <a:lnTo>
                  <a:pt x="5667815" y="162216"/>
                </a:lnTo>
                <a:lnTo>
                  <a:pt x="5665255" y="156998"/>
                </a:lnTo>
                <a:cubicBezTo>
                  <a:pt x="5665011" y="141810"/>
                  <a:pt x="5676604" y="144787"/>
                  <a:pt x="5684605" y="142894"/>
                </a:cubicBezTo>
                <a:cubicBezTo>
                  <a:pt x="5665235" y="129369"/>
                  <a:pt x="5596083" y="99658"/>
                  <a:pt x="5549029" y="75842"/>
                </a:cubicBezTo>
                <a:cubicBezTo>
                  <a:pt x="5487315" y="77093"/>
                  <a:pt x="5443237" y="51302"/>
                  <a:pt x="5402271" y="0"/>
                </a:cubicBezTo>
                <a:cubicBezTo>
                  <a:pt x="5543652" y="21844"/>
                  <a:pt x="5680791" y="29446"/>
                  <a:pt x="5797427" y="104787"/>
                </a:cubicBezTo>
                <a:cubicBezTo>
                  <a:pt x="5801184" y="88652"/>
                  <a:pt x="5770655" y="93964"/>
                  <a:pt x="5779474" y="80444"/>
                </a:cubicBezTo>
                <a:cubicBezTo>
                  <a:pt x="5788292" y="66924"/>
                  <a:pt x="5806005" y="76078"/>
                  <a:pt x="5816124" y="81308"/>
                </a:cubicBezTo>
                <a:cubicBezTo>
                  <a:pt x="5829777" y="87610"/>
                  <a:pt x="5843940" y="92481"/>
                  <a:pt x="5858432" y="96440"/>
                </a:cubicBezTo>
                <a:lnTo>
                  <a:pt x="5874445" y="99932"/>
                </a:lnTo>
                <a:lnTo>
                  <a:pt x="5906361" y="96412"/>
                </a:lnTo>
                <a:cubicBezTo>
                  <a:pt x="5933951" y="93016"/>
                  <a:pt x="5961667" y="91450"/>
                  <a:pt x="5982252" y="112975"/>
                </a:cubicBezTo>
                <a:lnTo>
                  <a:pt x="5987735" y="120574"/>
                </a:lnTo>
                <a:lnTo>
                  <a:pt x="5992934" y="121459"/>
                </a:lnTo>
                <a:cubicBezTo>
                  <a:pt x="6040767" y="131117"/>
                  <a:pt x="6083782" y="153346"/>
                  <a:pt x="6122386" y="182335"/>
                </a:cubicBezTo>
                <a:cubicBezTo>
                  <a:pt x="6141853" y="199174"/>
                  <a:pt x="6163202" y="210207"/>
                  <a:pt x="6188296" y="212584"/>
                </a:cubicBezTo>
                <a:lnTo>
                  <a:pt x="6210964" y="212056"/>
                </a:lnTo>
                <a:lnTo>
                  <a:pt x="6236294" y="204692"/>
                </a:lnTo>
                <a:lnTo>
                  <a:pt x="6227522" y="210911"/>
                </a:lnTo>
                <a:lnTo>
                  <a:pt x="6247169" y="201446"/>
                </a:lnTo>
                <a:lnTo>
                  <a:pt x="6328696" y="175416"/>
                </a:lnTo>
                <a:lnTo>
                  <a:pt x="6337733" y="173719"/>
                </a:lnTo>
                <a:lnTo>
                  <a:pt x="6327938" y="168046"/>
                </a:lnTo>
                <a:cubicBezTo>
                  <a:pt x="6314878" y="167321"/>
                  <a:pt x="6304756" y="162092"/>
                  <a:pt x="6293575" y="153300"/>
                </a:cubicBezTo>
                <a:cubicBezTo>
                  <a:pt x="6268681" y="134409"/>
                  <a:pt x="6255137" y="103305"/>
                  <a:pt x="6228773" y="86669"/>
                </a:cubicBezTo>
                <a:cubicBezTo>
                  <a:pt x="6204940" y="71340"/>
                  <a:pt x="6166410" y="78543"/>
                  <a:pt x="6144455" y="55144"/>
                </a:cubicBezTo>
                <a:cubicBezTo>
                  <a:pt x="6147806" y="44823"/>
                  <a:pt x="6154332" y="45186"/>
                  <a:pt x="6163395" y="46856"/>
                </a:cubicBezTo>
                <a:lnTo>
                  <a:pt x="6335548" y="78577"/>
                </a:lnTo>
                <a:cubicBezTo>
                  <a:pt x="6356201" y="83223"/>
                  <a:pt x="6374324" y="86564"/>
                  <a:pt x="6365744" y="115274"/>
                </a:cubicBezTo>
                <a:cubicBezTo>
                  <a:pt x="6356517" y="134608"/>
                  <a:pt x="6375290" y="147322"/>
                  <a:pt x="6395533" y="157785"/>
                </a:cubicBezTo>
                <a:cubicBezTo>
                  <a:pt x="6403124" y="161708"/>
                  <a:pt x="6413653" y="161122"/>
                  <a:pt x="6423775" y="166353"/>
                </a:cubicBezTo>
                <a:cubicBezTo>
                  <a:pt x="6430836" y="168495"/>
                  <a:pt x="6436163" y="172001"/>
                  <a:pt x="6439620" y="176424"/>
                </a:cubicBezTo>
                <a:lnTo>
                  <a:pt x="6444176" y="191721"/>
                </a:lnTo>
                <a:lnTo>
                  <a:pt x="6458843" y="193337"/>
                </a:lnTo>
                <a:cubicBezTo>
                  <a:pt x="6465389" y="195214"/>
                  <a:pt x="6470187" y="198070"/>
                  <a:pt x="6473354" y="201967"/>
                </a:cubicBezTo>
                <a:lnTo>
                  <a:pt x="6476718" y="212544"/>
                </a:lnTo>
                <a:lnTo>
                  <a:pt x="6485377" y="213253"/>
                </a:lnTo>
                <a:cubicBezTo>
                  <a:pt x="6494335" y="216376"/>
                  <a:pt x="6500986" y="224333"/>
                  <a:pt x="6505227" y="238577"/>
                </a:cubicBezTo>
                <a:cubicBezTo>
                  <a:pt x="6512653" y="263504"/>
                  <a:pt x="6534363" y="271712"/>
                  <a:pt x="6562775" y="259276"/>
                </a:cubicBezTo>
                <a:lnTo>
                  <a:pt x="6564244" y="257025"/>
                </a:lnTo>
                <a:cubicBezTo>
                  <a:pt x="6639764" y="208677"/>
                  <a:pt x="6729888" y="194994"/>
                  <a:pt x="6817892" y="174189"/>
                </a:cubicBezTo>
                <a:cubicBezTo>
                  <a:pt x="6835893" y="169932"/>
                  <a:pt x="6852567" y="161226"/>
                  <a:pt x="6869802" y="156198"/>
                </a:cubicBezTo>
                <a:lnTo>
                  <a:pt x="6884632" y="154092"/>
                </a:lnTo>
                <a:lnTo>
                  <a:pt x="6977765" y="132074"/>
                </a:lnTo>
                <a:lnTo>
                  <a:pt x="7001842" y="115215"/>
                </a:lnTo>
                <a:cubicBezTo>
                  <a:pt x="7019966" y="106881"/>
                  <a:pt x="7039334" y="101826"/>
                  <a:pt x="7059131" y="100005"/>
                </a:cubicBezTo>
                <a:cubicBezTo>
                  <a:pt x="7080191" y="98837"/>
                  <a:pt x="7103191" y="93400"/>
                  <a:pt x="7124415" y="94575"/>
                </a:cubicBezTo>
                <a:lnTo>
                  <a:pt x="7139506" y="98638"/>
                </a:lnTo>
                <a:lnTo>
                  <a:pt x="7183247" y="68010"/>
                </a:lnTo>
                <a:cubicBezTo>
                  <a:pt x="7201371" y="59676"/>
                  <a:pt x="7220741" y="54621"/>
                  <a:pt x="7240537" y="52800"/>
                </a:cubicBezTo>
                <a:cubicBezTo>
                  <a:pt x="7282657" y="50465"/>
                  <a:pt x="7332537" y="31049"/>
                  <a:pt x="7360446" y="81626"/>
                </a:cubicBezTo>
                <a:cubicBezTo>
                  <a:pt x="7370809" y="102046"/>
                  <a:pt x="7379051" y="115345"/>
                  <a:pt x="7365823" y="135623"/>
                </a:cubicBezTo>
                <a:lnTo>
                  <a:pt x="7358663" y="144185"/>
                </a:lnTo>
                <a:lnTo>
                  <a:pt x="7355513" y="144797"/>
                </a:lnTo>
                <a:cubicBezTo>
                  <a:pt x="7355136" y="144177"/>
                  <a:pt x="7313024" y="159652"/>
                  <a:pt x="7311057" y="161400"/>
                </a:cubicBezTo>
                <a:cubicBezTo>
                  <a:pt x="7300468" y="168907"/>
                  <a:pt x="7284058" y="176811"/>
                  <a:pt x="7273846" y="184939"/>
                </a:cubicBezTo>
                <a:cubicBezTo>
                  <a:pt x="7267944" y="190187"/>
                  <a:pt x="7258944" y="195324"/>
                  <a:pt x="7250782" y="196850"/>
                </a:cubicBezTo>
                <a:cubicBezTo>
                  <a:pt x="7240274" y="199506"/>
                  <a:pt x="7228177" y="204531"/>
                  <a:pt x="7216832" y="210797"/>
                </a:cubicBezTo>
                <a:lnTo>
                  <a:pt x="7198080" y="219832"/>
                </a:lnTo>
                <a:cubicBezTo>
                  <a:pt x="7193392" y="222089"/>
                  <a:pt x="7191047" y="223217"/>
                  <a:pt x="7189080" y="224968"/>
                </a:cubicBezTo>
                <a:cubicBezTo>
                  <a:pt x="7183179" y="230216"/>
                  <a:pt x="7173425" y="234113"/>
                  <a:pt x="7164049" y="238628"/>
                </a:cubicBezTo>
                <a:cubicBezTo>
                  <a:pt x="7161706" y="239759"/>
                  <a:pt x="7156640" y="241396"/>
                  <a:pt x="7155050" y="243765"/>
                </a:cubicBezTo>
                <a:cubicBezTo>
                  <a:pt x="7145215" y="252514"/>
                  <a:pt x="7135378" y="261261"/>
                  <a:pt x="7135674" y="266732"/>
                </a:cubicBezTo>
                <a:cubicBezTo>
                  <a:pt x="7135215" y="270963"/>
                  <a:pt x="7137853" y="275305"/>
                  <a:pt x="7119100" y="284339"/>
                </a:cubicBezTo>
                <a:cubicBezTo>
                  <a:pt x="7112069" y="287726"/>
                  <a:pt x="7106166" y="292974"/>
                  <a:pt x="7107297" y="294835"/>
                </a:cubicBezTo>
                <a:lnTo>
                  <a:pt x="7102326" y="302246"/>
                </a:lnTo>
                <a:lnTo>
                  <a:pt x="7111631" y="303608"/>
                </a:lnTo>
                <a:lnTo>
                  <a:pt x="7120985" y="301774"/>
                </a:lnTo>
                <a:cubicBezTo>
                  <a:pt x="7127258" y="300256"/>
                  <a:pt x="7133590" y="298209"/>
                  <a:pt x="7140623" y="294821"/>
                </a:cubicBezTo>
                <a:lnTo>
                  <a:pt x="7262516" y="236105"/>
                </a:lnTo>
                <a:cubicBezTo>
                  <a:pt x="7263689" y="235541"/>
                  <a:pt x="7265845" y="234101"/>
                  <a:pt x="7267895" y="233114"/>
                </a:cubicBezTo>
                <a:lnTo>
                  <a:pt x="7272537" y="232836"/>
                </a:lnTo>
                <a:lnTo>
                  <a:pt x="7271586" y="233658"/>
                </a:lnTo>
                <a:lnTo>
                  <a:pt x="7269307" y="235438"/>
                </a:lnTo>
                <a:cubicBezTo>
                  <a:pt x="7267258" y="236426"/>
                  <a:pt x="7264819" y="237401"/>
                  <a:pt x="7263646" y="237965"/>
                </a:cubicBezTo>
                <a:cubicBezTo>
                  <a:pt x="7254270" y="242482"/>
                  <a:pt x="7244893" y="246999"/>
                  <a:pt x="7236650" y="253376"/>
                </a:cubicBezTo>
                <a:cubicBezTo>
                  <a:pt x="7227797" y="261249"/>
                  <a:pt x="7216621" y="269038"/>
                  <a:pt x="7203896" y="276772"/>
                </a:cubicBezTo>
                <a:lnTo>
                  <a:pt x="7176042" y="292048"/>
                </a:lnTo>
                <a:lnTo>
                  <a:pt x="7178030" y="291956"/>
                </a:lnTo>
                <a:cubicBezTo>
                  <a:pt x="7178315" y="292420"/>
                  <a:pt x="7178011" y="293168"/>
                  <a:pt x="7178199" y="293479"/>
                </a:cubicBezTo>
                <a:lnTo>
                  <a:pt x="7192264" y="286703"/>
                </a:lnTo>
                <a:cubicBezTo>
                  <a:pt x="7189166" y="286591"/>
                  <a:pt x="7193855" y="284333"/>
                  <a:pt x="7196198" y="283205"/>
                </a:cubicBezTo>
                <a:cubicBezTo>
                  <a:pt x="7201263" y="281566"/>
                  <a:pt x="7199297" y="283316"/>
                  <a:pt x="7200051" y="284556"/>
                </a:cubicBezTo>
                <a:cubicBezTo>
                  <a:pt x="7211771" y="278910"/>
                  <a:pt x="7225083" y="270895"/>
                  <a:pt x="7237933" y="267111"/>
                </a:cubicBezTo>
                <a:cubicBezTo>
                  <a:pt x="7240655" y="266602"/>
                  <a:pt x="7242998" y="265472"/>
                  <a:pt x="7244967" y="263724"/>
                </a:cubicBezTo>
                <a:cubicBezTo>
                  <a:pt x="7246556" y="261352"/>
                  <a:pt x="7251245" y="259095"/>
                  <a:pt x="7253965" y="258585"/>
                </a:cubicBezTo>
                <a:lnTo>
                  <a:pt x="7262443" y="254122"/>
                </a:lnTo>
                <a:lnTo>
                  <a:pt x="7343540" y="227401"/>
                </a:lnTo>
                <a:lnTo>
                  <a:pt x="7421643" y="204692"/>
                </a:lnTo>
                <a:lnTo>
                  <a:pt x="7412872" y="210911"/>
                </a:lnTo>
                <a:lnTo>
                  <a:pt x="7432518" y="201446"/>
                </a:lnTo>
                <a:lnTo>
                  <a:pt x="7514047" y="175416"/>
                </a:lnTo>
                <a:cubicBezTo>
                  <a:pt x="7522782" y="172398"/>
                  <a:pt x="7533048" y="170924"/>
                  <a:pt x="7543445" y="169895"/>
                </a:cubicBezTo>
                <a:lnTo>
                  <a:pt x="7549226" y="169349"/>
                </a:lnTo>
                <a:lnTo>
                  <a:pt x="7530967" y="178445"/>
                </a:lnTo>
                <a:lnTo>
                  <a:pt x="7603049" y="157487"/>
                </a:lnTo>
                <a:lnTo>
                  <a:pt x="7594278" y="163706"/>
                </a:lnTo>
                <a:lnTo>
                  <a:pt x="7613924" y="154241"/>
                </a:lnTo>
                <a:lnTo>
                  <a:pt x="7695451" y="128211"/>
                </a:lnTo>
                <a:cubicBezTo>
                  <a:pt x="7704187" y="125193"/>
                  <a:pt x="7714453" y="123719"/>
                  <a:pt x="7724851" y="122690"/>
                </a:cubicBezTo>
                <a:lnTo>
                  <a:pt x="7730632" y="122144"/>
                </a:lnTo>
                <a:lnTo>
                  <a:pt x="7685664" y="144545"/>
                </a:lnTo>
                <a:cubicBezTo>
                  <a:pt x="7665321" y="155948"/>
                  <a:pt x="7646192" y="164360"/>
                  <a:pt x="7624716" y="173902"/>
                </a:cubicBezTo>
                <a:lnTo>
                  <a:pt x="7603481" y="183830"/>
                </a:lnTo>
                <a:lnTo>
                  <a:pt x="7607383" y="188498"/>
                </a:lnTo>
                <a:lnTo>
                  <a:pt x="7670303" y="159160"/>
                </a:lnTo>
                <a:cubicBezTo>
                  <a:pt x="7682401" y="154134"/>
                  <a:pt x="7694121" y="148489"/>
                  <a:pt x="7705465" y="142224"/>
                </a:cubicBezTo>
                <a:cubicBezTo>
                  <a:pt x="7716809" y="135957"/>
                  <a:pt x="7730038" y="132793"/>
                  <a:pt x="7740626" y="125286"/>
                </a:cubicBezTo>
                <a:lnTo>
                  <a:pt x="7745315" y="123027"/>
                </a:lnTo>
                <a:lnTo>
                  <a:pt x="7754238" y="119916"/>
                </a:lnTo>
                <a:lnTo>
                  <a:pt x="7755046" y="119840"/>
                </a:lnTo>
                <a:cubicBezTo>
                  <a:pt x="7769577" y="118311"/>
                  <a:pt x="7784109" y="116781"/>
                  <a:pt x="7782879" y="134224"/>
                </a:cubicBezTo>
                <a:cubicBezTo>
                  <a:pt x="7783531" y="143601"/>
                  <a:pt x="7794062" y="143016"/>
                  <a:pt x="7800593" y="143378"/>
                </a:cubicBezTo>
                <a:cubicBezTo>
                  <a:pt x="7841245" y="143296"/>
                  <a:pt x="7852018" y="157904"/>
                  <a:pt x="7840499" y="191118"/>
                </a:cubicBezTo>
                <a:cubicBezTo>
                  <a:pt x="7839030" y="193372"/>
                  <a:pt x="7838622" y="199187"/>
                  <a:pt x="7841151" y="200494"/>
                </a:cubicBezTo>
                <a:cubicBezTo>
                  <a:pt x="7874938" y="242058"/>
                  <a:pt x="7830526" y="258275"/>
                  <a:pt x="7807827" y="282700"/>
                </a:cubicBezTo>
                <a:lnTo>
                  <a:pt x="7791421" y="292298"/>
                </a:lnTo>
                <a:cubicBezTo>
                  <a:pt x="7752718" y="320506"/>
                  <a:pt x="7754021" y="339256"/>
                  <a:pt x="7794506" y="360178"/>
                </a:cubicBezTo>
                <a:lnTo>
                  <a:pt x="7796597" y="361043"/>
                </a:lnTo>
                <a:lnTo>
                  <a:pt x="7788106" y="326463"/>
                </a:lnTo>
                <a:cubicBezTo>
                  <a:pt x="7791425" y="314243"/>
                  <a:pt x="7801407" y="302831"/>
                  <a:pt x="7818023" y="290327"/>
                </a:cubicBezTo>
                <a:cubicBezTo>
                  <a:pt x="7823493" y="287128"/>
                  <a:pt x="7830430" y="281674"/>
                  <a:pt x="7836551" y="287850"/>
                </a:cubicBezTo>
                <a:cubicBezTo>
                  <a:pt x="7842674" y="294028"/>
                  <a:pt x="7835734" y="299481"/>
                  <a:pt x="7830263" y="302678"/>
                </a:cubicBezTo>
                <a:cubicBezTo>
                  <a:pt x="7823323" y="308132"/>
                  <a:pt x="7816384" y="313584"/>
                  <a:pt x="7815562" y="325213"/>
                </a:cubicBezTo>
                <a:cubicBezTo>
                  <a:pt x="7828217" y="331751"/>
                  <a:pt x="7836626" y="324046"/>
                  <a:pt x="7841035" y="317286"/>
                </a:cubicBezTo>
                <a:cubicBezTo>
                  <a:pt x="7857207" y="292498"/>
                  <a:pt x="7883494" y="272942"/>
                  <a:pt x="7904722" y="250771"/>
                </a:cubicBezTo>
                <a:cubicBezTo>
                  <a:pt x="7931421" y="225401"/>
                  <a:pt x="7959833" y="212967"/>
                  <a:pt x="7998194" y="226767"/>
                </a:cubicBezTo>
                <a:cubicBezTo>
                  <a:pt x="8007257" y="228436"/>
                  <a:pt x="8014849" y="232359"/>
                  <a:pt x="8023257" y="224653"/>
                </a:cubicBezTo>
                <a:cubicBezTo>
                  <a:pt x="8033667" y="216475"/>
                  <a:pt x="8044668" y="213874"/>
                  <a:pt x="8055780" y="214345"/>
                </a:cubicBezTo>
                <a:lnTo>
                  <a:pt x="8070977" y="218059"/>
                </a:lnTo>
                <a:lnTo>
                  <a:pt x="8086127" y="203566"/>
                </a:lnTo>
                <a:cubicBezTo>
                  <a:pt x="8112826" y="178196"/>
                  <a:pt x="8141238" y="165762"/>
                  <a:pt x="8179600" y="179562"/>
                </a:cubicBezTo>
                <a:cubicBezTo>
                  <a:pt x="8188663" y="181231"/>
                  <a:pt x="8196254" y="185154"/>
                  <a:pt x="8204663" y="177448"/>
                </a:cubicBezTo>
                <a:cubicBezTo>
                  <a:pt x="8225483" y="161092"/>
                  <a:pt x="8248665" y="167048"/>
                  <a:pt x="8270378" y="175253"/>
                </a:cubicBezTo>
                <a:cubicBezTo>
                  <a:pt x="8283030" y="181792"/>
                  <a:pt x="8290116" y="248728"/>
                  <a:pt x="8278766" y="260938"/>
                </a:cubicBezTo>
                <a:lnTo>
                  <a:pt x="8127393" y="399641"/>
                </a:lnTo>
                <a:cubicBezTo>
                  <a:pt x="8113515" y="410547"/>
                  <a:pt x="8097514" y="414329"/>
                  <a:pt x="8085270" y="401977"/>
                </a:cubicBezTo>
                <a:cubicBezTo>
                  <a:pt x="8070497" y="388316"/>
                  <a:pt x="8086908" y="378719"/>
                  <a:pt x="8096786" y="368760"/>
                </a:cubicBezTo>
                <a:cubicBezTo>
                  <a:pt x="8102667" y="359746"/>
                  <a:pt x="8116139" y="354656"/>
                  <a:pt x="8122426" y="339829"/>
                </a:cubicBezTo>
                <a:cubicBezTo>
                  <a:pt x="8091160" y="346268"/>
                  <a:pt x="8065485" y="357103"/>
                  <a:pt x="8042370" y="371144"/>
                </a:cubicBezTo>
                <a:lnTo>
                  <a:pt x="8021587" y="387384"/>
                </a:lnTo>
                <a:lnTo>
                  <a:pt x="8025549" y="394172"/>
                </a:lnTo>
                <a:lnTo>
                  <a:pt x="8023914" y="409747"/>
                </a:lnTo>
                <a:lnTo>
                  <a:pt x="8039556" y="399443"/>
                </a:lnTo>
                <a:cubicBezTo>
                  <a:pt x="8046499" y="393992"/>
                  <a:pt x="8054496" y="392097"/>
                  <a:pt x="8063149" y="399583"/>
                </a:cubicBezTo>
                <a:cubicBezTo>
                  <a:pt x="8071800" y="407067"/>
                  <a:pt x="8076451" y="415496"/>
                  <a:pt x="8073104" y="425817"/>
                </a:cubicBezTo>
                <a:cubicBezTo>
                  <a:pt x="8068283" y="438393"/>
                  <a:pt x="8060692" y="434469"/>
                  <a:pt x="8053102" y="430547"/>
                </a:cubicBezTo>
                <a:cubicBezTo>
                  <a:pt x="8044041" y="428877"/>
                  <a:pt x="8038408" y="429731"/>
                  <a:pt x="8034938" y="432457"/>
                </a:cubicBezTo>
                <a:lnTo>
                  <a:pt x="8032280" y="439190"/>
                </a:lnTo>
                <a:lnTo>
                  <a:pt x="8036628" y="442195"/>
                </a:lnTo>
                <a:lnTo>
                  <a:pt x="8070562" y="443125"/>
                </a:lnTo>
                <a:cubicBezTo>
                  <a:pt x="8083224" y="443953"/>
                  <a:pt x="8095788" y="445582"/>
                  <a:pt x="8108050" y="448975"/>
                </a:cubicBezTo>
                <a:cubicBezTo>
                  <a:pt x="8114758" y="448354"/>
                  <a:pt x="8124013" y="446291"/>
                  <a:pt x="8127253" y="450820"/>
                </a:cubicBezTo>
                <a:cubicBezTo>
                  <a:pt x="8154089" y="483344"/>
                  <a:pt x="8189714" y="463149"/>
                  <a:pt x="8220714" y="461489"/>
                </a:cubicBezTo>
                <a:cubicBezTo>
                  <a:pt x="8255879" y="460651"/>
                  <a:pt x="8288269" y="470933"/>
                  <a:pt x="8320655" y="481216"/>
                </a:cubicBezTo>
                <a:cubicBezTo>
                  <a:pt x="8326439" y="484302"/>
                  <a:pt x="8331527" y="481418"/>
                  <a:pt x="8335000" y="476269"/>
                </a:cubicBezTo>
                <a:cubicBezTo>
                  <a:pt x="8352810" y="466171"/>
                  <a:pt x="8366693" y="480580"/>
                  <a:pt x="8360679" y="487170"/>
                </a:cubicBezTo>
                <a:lnTo>
                  <a:pt x="8356751" y="498446"/>
                </a:lnTo>
                <a:lnTo>
                  <a:pt x="8475892" y="470280"/>
                </a:lnTo>
                <a:cubicBezTo>
                  <a:pt x="8484891" y="468151"/>
                  <a:pt x="8493560" y="464911"/>
                  <a:pt x="8502133" y="461574"/>
                </a:cubicBezTo>
                <a:lnTo>
                  <a:pt x="8511164" y="458307"/>
                </a:lnTo>
                <a:lnTo>
                  <a:pt x="8508604" y="453089"/>
                </a:lnTo>
                <a:cubicBezTo>
                  <a:pt x="8508360" y="437901"/>
                  <a:pt x="8519953" y="440878"/>
                  <a:pt x="8527954" y="438985"/>
                </a:cubicBezTo>
                <a:cubicBezTo>
                  <a:pt x="8508584" y="425460"/>
                  <a:pt x="8439431" y="395749"/>
                  <a:pt x="8392377" y="371933"/>
                </a:cubicBezTo>
                <a:cubicBezTo>
                  <a:pt x="8330664" y="373184"/>
                  <a:pt x="8286586" y="347393"/>
                  <a:pt x="8245620" y="296091"/>
                </a:cubicBezTo>
                <a:cubicBezTo>
                  <a:pt x="8387001" y="317935"/>
                  <a:pt x="8524140" y="325537"/>
                  <a:pt x="8640776" y="400878"/>
                </a:cubicBezTo>
                <a:cubicBezTo>
                  <a:pt x="8644533" y="384743"/>
                  <a:pt x="8614004" y="390055"/>
                  <a:pt x="8622823" y="376535"/>
                </a:cubicBezTo>
                <a:cubicBezTo>
                  <a:pt x="8631640" y="363015"/>
                  <a:pt x="8649354" y="372169"/>
                  <a:pt x="8659473" y="377399"/>
                </a:cubicBezTo>
                <a:cubicBezTo>
                  <a:pt x="8673126" y="383701"/>
                  <a:pt x="8687288" y="388572"/>
                  <a:pt x="8701781" y="392531"/>
                </a:cubicBezTo>
                <a:lnTo>
                  <a:pt x="8717793" y="396023"/>
                </a:lnTo>
                <a:lnTo>
                  <a:pt x="8749710" y="392503"/>
                </a:lnTo>
                <a:cubicBezTo>
                  <a:pt x="8777300" y="389107"/>
                  <a:pt x="8805015" y="387541"/>
                  <a:pt x="8825600" y="409066"/>
                </a:cubicBezTo>
                <a:lnTo>
                  <a:pt x="8831083" y="416665"/>
                </a:lnTo>
                <a:lnTo>
                  <a:pt x="8836283" y="417550"/>
                </a:lnTo>
                <a:cubicBezTo>
                  <a:pt x="8884115" y="427208"/>
                  <a:pt x="8927130" y="449437"/>
                  <a:pt x="8965735" y="478426"/>
                </a:cubicBezTo>
                <a:cubicBezTo>
                  <a:pt x="8985202" y="495265"/>
                  <a:pt x="9006551" y="506298"/>
                  <a:pt x="9031645" y="508675"/>
                </a:cubicBezTo>
                <a:lnTo>
                  <a:pt x="9054313" y="508147"/>
                </a:lnTo>
                <a:lnTo>
                  <a:pt x="9079643" y="500783"/>
                </a:lnTo>
                <a:lnTo>
                  <a:pt x="9070871" y="507002"/>
                </a:lnTo>
                <a:lnTo>
                  <a:pt x="9090518" y="497537"/>
                </a:lnTo>
                <a:lnTo>
                  <a:pt x="9172045" y="471507"/>
                </a:lnTo>
                <a:lnTo>
                  <a:pt x="9181082" y="469810"/>
                </a:lnTo>
                <a:lnTo>
                  <a:pt x="9171287" y="464137"/>
                </a:lnTo>
                <a:cubicBezTo>
                  <a:pt x="9158227" y="463412"/>
                  <a:pt x="9148105" y="458183"/>
                  <a:pt x="9136924" y="449391"/>
                </a:cubicBezTo>
                <a:cubicBezTo>
                  <a:pt x="9112030" y="430500"/>
                  <a:pt x="9098486" y="399396"/>
                  <a:pt x="9072122" y="382760"/>
                </a:cubicBezTo>
                <a:cubicBezTo>
                  <a:pt x="9048289" y="367431"/>
                  <a:pt x="9009759" y="374634"/>
                  <a:pt x="8987804" y="351235"/>
                </a:cubicBezTo>
                <a:cubicBezTo>
                  <a:pt x="8991155" y="340914"/>
                  <a:pt x="8997681" y="341277"/>
                  <a:pt x="9006744" y="342947"/>
                </a:cubicBezTo>
                <a:lnTo>
                  <a:pt x="9178897" y="374668"/>
                </a:lnTo>
                <a:cubicBezTo>
                  <a:pt x="9199550" y="379314"/>
                  <a:pt x="9217673" y="382655"/>
                  <a:pt x="9209093" y="411365"/>
                </a:cubicBezTo>
                <a:cubicBezTo>
                  <a:pt x="9199866" y="430699"/>
                  <a:pt x="9218639" y="443413"/>
                  <a:pt x="9238882" y="453876"/>
                </a:cubicBezTo>
                <a:cubicBezTo>
                  <a:pt x="9246473" y="457799"/>
                  <a:pt x="9257002" y="457213"/>
                  <a:pt x="9267124" y="462444"/>
                </a:cubicBezTo>
                <a:cubicBezTo>
                  <a:pt x="9274185" y="464586"/>
                  <a:pt x="9279512" y="468092"/>
                  <a:pt x="9282969" y="472515"/>
                </a:cubicBezTo>
                <a:lnTo>
                  <a:pt x="9287525" y="487812"/>
                </a:lnTo>
                <a:lnTo>
                  <a:pt x="9302192" y="489428"/>
                </a:lnTo>
                <a:cubicBezTo>
                  <a:pt x="9308738" y="491305"/>
                  <a:pt x="9313536" y="494161"/>
                  <a:pt x="9316703" y="498058"/>
                </a:cubicBezTo>
                <a:lnTo>
                  <a:pt x="9320067" y="508635"/>
                </a:lnTo>
                <a:lnTo>
                  <a:pt x="9328726" y="509344"/>
                </a:lnTo>
                <a:cubicBezTo>
                  <a:pt x="9337684" y="512467"/>
                  <a:pt x="9344335" y="520424"/>
                  <a:pt x="9348576" y="534668"/>
                </a:cubicBezTo>
                <a:cubicBezTo>
                  <a:pt x="9356002" y="559595"/>
                  <a:pt x="9377712" y="567803"/>
                  <a:pt x="9406124" y="555367"/>
                </a:cubicBezTo>
                <a:lnTo>
                  <a:pt x="9407593" y="553116"/>
                </a:lnTo>
                <a:cubicBezTo>
                  <a:pt x="9483113" y="504768"/>
                  <a:pt x="9573237" y="491085"/>
                  <a:pt x="9661241" y="470280"/>
                </a:cubicBezTo>
                <a:cubicBezTo>
                  <a:pt x="9679242" y="466023"/>
                  <a:pt x="9695916" y="457317"/>
                  <a:pt x="9713151" y="452289"/>
                </a:cubicBezTo>
                <a:lnTo>
                  <a:pt x="9727981" y="450183"/>
                </a:lnTo>
                <a:lnTo>
                  <a:pt x="9821114" y="428165"/>
                </a:lnTo>
                <a:lnTo>
                  <a:pt x="9845191" y="411306"/>
                </a:lnTo>
                <a:cubicBezTo>
                  <a:pt x="9863315" y="402972"/>
                  <a:pt x="9882683" y="397917"/>
                  <a:pt x="9902480" y="396096"/>
                </a:cubicBezTo>
                <a:cubicBezTo>
                  <a:pt x="9923540" y="394928"/>
                  <a:pt x="9946540" y="389491"/>
                  <a:pt x="9967764" y="390666"/>
                </a:cubicBezTo>
                <a:lnTo>
                  <a:pt x="9982855" y="394729"/>
                </a:lnTo>
                <a:lnTo>
                  <a:pt x="10026596" y="364101"/>
                </a:lnTo>
                <a:cubicBezTo>
                  <a:pt x="10044720" y="355767"/>
                  <a:pt x="10064090" y="350712"/>
                  <a:pt x="10083886" y="348891"/>
                </a:cubicBezTo>
                <a:cubicBezTo>
                  <a:pt x="10126006" y="346556"/>
                  <a:pt x="10175886" y="327140"/>
                  <a:pt x="10203795" y="377717"/>
                </a:cubicBezTo>
                <a:cubicBezTo>
                  <a:pt x="10214158" y="398137"/>
                  <a:pt x="10222400" y="411436"/>
                  <a:pt x="10209172" y="431714"/>
                </a:cubicBezTo>
                <a:lnTo>
                  <a:pt x="10202012" y="440276"/>
                </a:lnTo>
                <a:lnTo>
                  <a:pt x="10198862" y="440888"/>
                </a:lnTo>
                <a:cubicBezTo>
                  <a:pt x="10198485" y="440268"/>
                  <a:pt x="10156373" y="455743"/>
                  <a:pt x="10154406" y="457491"/>
                </a:cubicBezTo>
                <a:cubicBezTo>
                  <a:pt x="10143817" y="464998"/>
                  <a:pt x="10127407" y="472902"/>
                  <a:pt x="10117195" y="481030"/>
                </a:cubicBezTo>
                <a:cubicBezTo>
                  <a:pt x="10111293" y="486278"/>
                  <a:pt x="10102293" y="491415"/>
                  <a:pt x="10094131" y="492941"/>
                </a:cubicBezTo>
                <a:cubicBezTo>
                  <a:pt x="10083623" y="495597"/>
                  <a:pt x="10071526" y="500622"/>
                  <a:pt x="10060181" y="506888"/>
                </a:cubicBezTo>
                <a:lnTo>
                  <a:pt x="10041429" y="515923"/>
                </a:lnTo>
                <a:cubicBezTo>
                  <a:pt x="10036741" y="518180"/>
                  <a:pt x="10034396" y="519308"/>
                  <a:pt x="10032429" y="521059"/>
                </a:cubicBezTo>
                <a:cubicBezTo>
                  <a:pt x="10026528" y="526307"/>
                  <a:pt x="10016774" y="530204"/>
                  <a:pt x="10007398" y="534719"/>
                </a:cubicBezTo>
                <a:cubicBezTo>
                  <a:pt x="10005055" y="535850"/>
                  <a:pt x="9999989" y="537487"/>
                  <a:pt x="9998399" y="539856"/>
                </a:cubicBezTo>
                <a:cubicBezTo>
                  <a:pt x="9988564" y="548605"/>
                  <a:pt x="9978727" y="557352"/>
                  <a:pt x="9979023" y="562823"/>
                </a:cubicBezTo>
                <a:cubicBezTo>
                  <a:pt x="9978564" y="567054"/>
                  <a:pt x="9981202" y="571396"/>
                  <a:pt x="9962449" y="580430"/>
                </a:cubicBezTo>
                <a:cubicBezTo>
                  <a:pt x="9955418" y="583817"/>
                  <a:pt x="9949515" y="589065"/>
                  <a:pt x="9950646" y="590926"/>
                </a:cubicBezTo>
                <a:cubicBezTo>
                  <a:pt x="9949432" y="593915"/>
                  <a:pt x="9947842" y="596286"/>
                  <a:pt x="9944287" y="600405"/>
                </a:cubicBezTo>
                <a:lnTo>
                  <a:pt x="9945041" y="601646"/>
                </a:lnTo>
                <a:cubicBezTo>
                  <a:pt x="9958646" y="599101"/>
                  <a:pt x="9969905" y="597687"/>
                  <a:pt x="9983972" y="590912"/>
                </a:cubicBezTo>
                <a:lnTo>
                  <a:pt x="10105865" y="532196"/>
                </a:lnTo>
                <a:cubicBezTo>
                  <a:pt x="10107038" y="531632"/>
                  <a:pt x="10109194" y="530192"/>
                  <a:pt x="10111244" y="529205"/>
                </a:cubicBezTo>
                <a:lnTo>
                  <a:pt x="10115886" y="528927"/>
                </a:lnTo>
                <a:lnTo>
                  <a:pt x="10114935" y="529749"/>
                </a:lnTo>
                <a:lnTo>
                  <a:pt x="10112656" y="531529"/>
                </a:lnTo>
                <a:cubicBezTo>
                  <a:pt x="10110607" y="532517"/>
                  <a:pt x="10108168" y="533492"/>
                  <a:pt x="10106995" y="534056"/>
                </a:cubicBezTo>
                <a:cubicBezTo>
                  <a:pt x="10097619" y="538573"/>
                  <a:pt x="10088242" y="543090"/>
                  <a:pt x="10079999" y="549467"/>
                </a:cubicBezTo>
                <a:cubicBezTo>
                  <a:pt x="10071146" y="557340"/>
                  <a:pt x="10059970" y="565129"/>
                  <a:pt x="10047245" y="572863"/>
                </a:cubicBezTo>
                <a:lnTo>
                  <a:pt x="10019391" y="588139"/>
                </a:lnTo>
                <a:lnTo>
                  <a:pt x="10021379" y="588047"/>
                </a:lnTo>
                <a:cubicBezTo>
                  <a:pt x="10021664" y="588511"/>
                  <a:pt x="10021360" y="589259"/>
                  <a:pt x="10021548" y="589570"/>
                </a:cubicBezTo>
                <a:lnTo>
                  <a:pt x="10035613" y="582794"/>
                </a:lnTo>
                <a:cubicBezTo>
                  <a:pt x="10032515" y="582682"/>
                  <a:pt x="10037204" y="580424"/>
                  <a:pt x="10039547" y="579296"/>
                </a:cubicBezTo>
                <a:cubicBezTo>
                  <a:pt x="10044612" y="577657"/>
                  <a:pt x="10042646" y="579407"/>
                  <a:pt x="10043400" y="580647"/>
                </a:cubicBezTo>
                <a:cubicBezTo>
                  <a:pt x="10055120" y="575001"/>
                  <a:pt x="10068432" y="566986"/>
                  <a:pt x="10081282" y="563202"/>
                </a:cubicBezTo>
                <a:cubicBezTo>
                  <a:pt x="10084004" y="562693"/>
                  <a:pt x="10086347" y="561563"/>
                  <a:pt x="10088316" y="559815"/>
                </a:cubicBezTo>
                <a:cubicBezTo>
                  <a:pt x="10089905" y="557443"/>
                  <a:pt x="10094594" y="555186"/>
                  <a:pt x="10097314" y="554676"/>
                </a:cubicBezTo>
                <a:lnTo>
                  <a:pt x="10105792" y="550213"/>
                </a:lnTo>
                <a:lnTo>
                  <a:pt x="10186889" y="523492"/>
                </a:lnTo>
                <a:lnTo>
                  <a:pt x="10264992" y="500783"/>
                </a:lnTo>
                <a:lnTo>
                  <a:pt x="10256221" y="507002"/>
                </a:lnTo>
                <a:lnTo>
                  <a:pt x="10275867" y="497537"/>
                </a:lnTo>
                <a:lnTo>
                  <a:pt x="10357396" y="471507"/>
                </a:lnTo>
                <a:cubicBezTo>
                  <a:pt x="10366131" y="468489"/>
                  <a:pt x="10376397" y="467015"/>
                  <a:pt x="10386794" y="465986"/>
                </a:cubicBezTo>
                <a:lnTo>
                  <a:pt x="10392575" y="465440"/>
                </a:lnTo>
                <a:lnTo>
                  <a:pt x="10374316" y="474536"/>
                </a:lnTo>
                <a:lnTo>
                  <a:pt x="10446398" y="453578"/>
                </a:lnTo>
                <a:lnTo>
                  <a:pt x="10437627" y="459797"/>
                </a:lnTo>
                <a:lnTo>
                  <a:pt x="10457273" y="450332"/>
                </a:lnTo>
                <a:lnTo>
                  <a:pt x="10538800" y="424302"/>
                </a:lnTo>
                <a:cubicBezTo>
                  <a:pt x="10547536" y="421284"/>
                  <a:pt x="10557802" y="419810"/>
                  <a:pt x="10568200" y="418781"/>
                </a:cubicBezTo>
                <a:lnTo>
                  <a:pt x="10573981" y="418235"/>
                </a:lnTo>
                <a:lnTo>
                  <a:pt x="10529013" y="440636"/>
                </a:lnTo>
                <a:cubicBezTo>
                  <a:pt x="10508670" y="452039"/>
                  <a:pt x="10489541" y="460451"/>
                  <a:pt x="10468065" y="469993"/>
                </a:cubicBezTo>
                <a:lnTo>
                  <a:pt x="10446830" y="479921"/>
                </a:lnTo>
                <a:lnTo>
                  <a:pt x="10450732" y="484589"/>
                </a:lnTo>
                <a:lnTo>
                  <a:pt x="10513652" y="455251"/>
                </a:lnTo>
                <a:cubicBezTo>
                  <a:pt x="10525750" y="450225"/>
                  <a:pt x="10537470" y="444580"/>
                  <a:pt x="10548814" y="438315"/>
                </a:cubicBezTo>
                <a:cubicBezTo>
                  <a:pt x="10560158" y="432048"/>
                  <a:pt x="10573387" y="428884"/>
                  <a:pt x="10583975" y="421377"/>
                </a:cubicBezTo>
                <a:lnTo>
                  <a:pt x="10588664" y="419118"/>
                </a:lnTo>
                <a:lnTo>
                  <a:pt x="10597587" y="416007"/>
                </a:lnTo>
                <a:lnTo>
                  <a:pt x="10598395" y="415931"/>
                </a:lnTo>
                <a:cubicBezTo>
                  <a:pt x="10612926" y="414402"/>
                  <a:pt x="10627458" y="412872"/>
                  <a:pt x="10626228" y="430315"/>
                </a:cubicBezTo>
                <a:cubicBezTo>
                  <a:pt x="10626880" y="439692"/>
                  <a:pt x="10637411" y="439107"/>
                  <a:pt x="10643942" y="439469"/>
                </a:cubicBezTo>
                <a:cubicBezTo>
                  <a:pt x="10684594" y="439387"/>
                  <a:pt x="10695367" y="453995"/>
                  <a:pt x="10683848" y="487209"/>
                </a:cubicBezTo>
                <a:cubicBezTo>
                  <a:pt x="10682379" y="489463"/>
                  <a:pt x="10681971" y="495278"/>
                  <a:pt x="10684500" y="496585"/>
                </a:cubicBezTo>
                <a:cubicBezTo>
                  <a:pt x="10718287" y="538149"/>
                  <a:pt x="10673875" y="554366"/>
                  <a:pt x="10651176" y="578791"/>
                </a:cubicBezTo>
                <a:lnTo>
                  <a:pt x="10634770" y="588389"/>
                </a:lnTo>
                <a:cubicBezTo>
                  <a:pt x="10596067" y="616597"/>
                  <a:pt x="10597370" y="635347"/>
                  <a:pt x="10637855" y="656269"/>
                </a:cubicBezTo>
                <a:lnTo>
                  <a:pt x="10639946" y="657134"/>
                </a:lnTo>
                <a:lnTo>
                  <a:pt x="10631455" y="622554"/>
                </a:lnTo>
                <a:cubicBezTo>
                  <a:pt x="10634774" y="610334"/>
                  <a:pt x="10644756" y="598922"/>
                  <a:pt x="10661372" y="586418"/>
                </a:cubicBezTo>
                <a:cubicBezTo>
                  <a:pt x="10666842" y="583219"/>
                  <a:pt x="10673779" y="577765"/>
                  <a:pt x="10679900" y="583941"/>
                </a:cubicBezTo>
                <a:cubicBezTo>
                  <a:pt x="10686023" y="590119"/>
                  <a:pt x="10679083" y="595572"/>
                  <a:pt x="10673612" y="598769"/>
                </a:cubicBezTo>
                <a:cubicBezTo>
                  <a:pt x="10666672" y="604223"/>
                  <a:pt x="10659733" y="609675"/>
                  <a:pt x="10658911" y="621304"/>
                </a:cubicBezTo>
                <a:cubicBezTo>
                  <a:pt x="10671566" y="627842"/>
                  <a:pt x="10679975" y="620137"/>
                  <a:pt x="10684384" y="613377"/>
                </a:cubicBezTo>
                <a:cubicBezTo>
                  <a:pt x="10700556" y="588589"/>
                  <a:pt x="10726843" y="569033"/>
                  <a:pt x="10748071" y="546862"/>
                </a:cubicBezTo>
                <a:cubicBezTo>
                  <a:pt x="10774770" y="521492"/>
                  <a:pt x="10803182" y="509058"/>
                  <a:pt x="10841543" y="522858"/>
                </a:cubicBezTo>
                <a:cubicBezTo>
                  <a:pt x="10850606" y="524527"/>
                  <a:pt x="10858198" y="528450"/>
                  <a:pt x="10866606" y="520744"/>
                </a:cubicBezTo>
                <a:cubicBezTo>
                  <a:pt x="10877016" y="512566"/>
                  <a:pt x="10888017" y="509965"/>
                  <a:pt x="10899129" y="510436"/>
                </a:cubicBezTo>
                <a:lnTo>
                  <a:pt x="10914326" y="514150"/>
                </a:lnTo>
                <a:lnTo>
                  <a:pt x="10929476" y="499657"/>
                </a:lnTo>
                <a:cubicBezTo>
                  <a:pt x="10956175" y="474287"/>
                  <a:pt x="10984587" y="461853"/>
                  <a:pt x="11022949" y="475653"/>
                </a:cubicBezTo>
                <a:cubicBezTo>
                  <a:pt x="11032012" y="477322"/>
                  <a:pt x="11039603" y="481245"/>
                  <a:pt x="11048012" y="473539"/>
                </a:cubicBezTo>
                <a:cubicBezTo>
                  <a:pt x="11068832" y="457183"/>
                  <a:pt x="11092014" y="463139"/>
                  <a:pt x="11113727" y="471344"/>
                </a:cubicBezTo>
                <a:cubicBezTo>
                  <a:pt x="11126379" y="477883"/>
                  <a:pt x="11133465" y="544819"/>
                  <a:pt x="11122115" y="557029"/>
                </a:cubicBezTo>
                <a:lnTo>
                  <a:pt x="10970742" y="695732"/>
                </a:lnTo>
                <a:cubicBezTo>
                  <a:pt x="10956864" y="706638"/>
                  <a:pt x="10940863" y="710420"/>
                  <a:pt x="10928619" y="698068"/>
                </a:cubicBezTo>
                <a:cubicBezTo>
                  <a:pt x="10913846" y="684407"/>
                  <a:pt x="10930257" y="674810"/>
                  <a:pt x="10940135" y="664851"/>
                </a:cubicBezTo>
                <a:cubicBezTo>
                  <a:pt x="10946016" y="655837"/>
                  <a:pt x="10959488" y="650747"/>
                  <a:pt x="10965775" y="635920"/>
                </a:cubicBezTo>
                <a:cubicBezTo>
                  <a:pt x="10903243" y="648798"/>
                  <a:pt x="10863074" y="679258"/>
                  <a:pt x="10821026" y="717787"/>
                </a:cubicBezTo>
                <a:cubicBezTo>
                  <a:pt x="10852207" y="721850"/>
                  <a:pt x="10865026" y="707384"/>
                  <a:pt x="10882905" y="695534"/>
                </a:cubicBezTo>
                <a:cubicBezTo>
                  <a:pt x="10889848" y="690083"/>
                  <a:pt x="10897845" y="688188"/>
                  <a:pt x="10906498" y="695674"/>
                </a:cubicBezTo>
                <a:cubicBezTo>
                  <a:pt x="10915149" y="703158"/>
                  <a:pt x="10919800" y="711587"/>
                  <a:pt x="10916453" y="721908"/>
                </a:cubicBezTo>
                <a:cubicBezTo>
                  <a:pt x="10911632" y="734484"/>
                  <a:pt x="10904041" y="730560"/>
                  <a:pt x="10896451" y="726638"/>
                </a:cubicBezTo>
                <a:cubicBezTo>
                  <a:pt x="10878328" y="723297"/>
                  <a:pt x="10873919" y="730057"/>
                  <a:pt x="10873100" y="741685"/>
                </a:cubicBezTo>
                <a:cubicBezTo>
                  <a:pt x="10874812" y="754622"/>
                  <a:pt x="10871198" y="764052"/>
                  <a:pt x="10865054" y="772175"/>
                </a:cubicBezTo>
                <a:lnTo>
                  <a:pt x="10859865" y="777233"/>
                </a:lnTo>
                <a:lnTo>
                  <a:pt x="11321343" y="777194"/>
                </a:lnTo>
                <a:lnTo>
                  <a:pt x="11346339" y="786619"/>
                </a:lnTo>
                <a:cubicBezTo>
                  <a:pt x="11369712" y="794452"/>
                  <a:pt x="11393536" y="801235"/>
                  <a:pt x="11418080" y="806331"/>
                </a:cubicBezTo>
                <a:cubicBezTo>
                  <a:pt x="11485972" y="816463"/>
                  <a:pt x="11543896" y="856651"/>
                  <a:pt x="11605664" y="887855"/>
                </a:cubicBezTo>
                <a:cubicBezTo>
                  <a:pt x="11627413" y="897791"/>
                  <a:pt x="11637508" y="901209"/>
                  <a:pt x="11659980" y="895959"/>
                </a:cubicBezTo>
                <a:cubicBezTo>
                  <a:pt x="11684012" y="893810"/>
                  <a:pt x="11725830" y="877107"/>
                  <a:pt x="11718261" y="928555"/>
                </a:cubicBezTo>
                <a:cubicBezTo>
                  <a:pt x="11715982" y="940640"/>
                  <a:pt x="11732685" y="948870"/>
                  <a:pt x="11741578" y="941591"/>
                </a:cubicBezTo>
                <a:cubicBezTo>
                  <a:pt x="11782549" y="906604"/>
                  <a:pt x="11811753" y="939636"/>
                  <a:pt x="11845522" y="948501"/>
                </a:cubicBezTo>
                <a:cubicBezTo>
                  <a:pt x="11870754" y="957046"/>
                  <a:pt x="11892503" y="966983"/>
                  <a:pt x="11914256" y="976922"/>
                </a:cubicBezTo>
                <a:cubicBezTo>
                  <a:pt x="11950790" y="999577"/>
                  <a:pt x="11950069" y="1014766"/>
                  <a:pt x="11913301" y="1033175"/>
                </a:cubicBezTo>
                <a:cubicBezTo>
                  <a:pt x="11904410" y="1040453"/>
                  <a:pt x="11895876" y="1040135"/>
                  <a:pt x="11893595" y="1052220"/>
                </a:cubicBezTo>
                <a:lnTo>
                  <a:pt x="11890734" y="1068115"/>
                </a:lnTo>
                <a:lnTo>
                  <a:pt x="11882465" y="1066762"/>
                </a:lnTo>
                <a:cubicBezTo>
                  <a:pt x="11875956" y="1066086"/>
                  <a:pt x="11868997" y="1065441"/>
                  <a:pt x="11860502" y="1063792"/>
                </a:cubicBezTo>
                <a:lnTo>
                  <a:pt x="11823130" y="1056533"/>
                </a:lnTo>
                <a:lnTo>
                  <a:pt x="11816334" y="1055213"/>
                </a:lnTo>
                <a:cubicBezTo>
                  <a:pt x="11801642" y="1057070"/>
                  <a:pt x="11784876" y="1052870"/>
                  <a:pt x="11768330" y="1047774"/>
                </a:cubicBezTo>
                <a:cubicBezTo>
                  <a:pt x="11755181" y="1043336"/>
                  <a:pt x="11741372" y="1041595"/>
                  <a:pt x="11728442" y="1036257"/>
                </a:cubicBezTo>
                <a:cubicBezTo>
                  <a:pt x="11728442" y="1036257"/>
                  <a:pt x="11725045" y="1035598"/>
                  <a:pt x="11721429" y="1035837"/>
                </a:cubicBezTo>
                <a:cubicBezTo>
                  <a:pt x="11717811" y="1036077"/>
                  <a:pt x="11714411" y="1035417"/>
                  <a:pt x="11711016" y="1034757"/>
                </a:cubicBezTo>
                <a:cubicBezTo>
                  <a:pt x="11677259" y="1027260"/>
                  <a:pt x="11642403" y="1024256"/>
                  <a:pt x="11608870" y="1015861"/>
                </a:cubicBezTo>
                <a:cubicBezTo>
                  <a:pt x="11595280" y="1013221"/>
                  <a:pt x="11587824" y="1014598"/>
                  <a:pt x="11577850" y="1011719"/>
                </a:cubicBezTo>
                <a:lnTo>
                  <a:pt x="11543877" y="1005120"/>
                </a:lnTo>
                <a:cubicBezTo>
                  <a:pt x="11523271" y="1002061"/>
                  <a:pt x="11507167" y="995166"/>
                  <a:pt x="11489740" y="993665"/>
                </a:cubicBezTo>
                <a:lnTo>
                  <a:pt x="11476148" y="991026"/>
                </a:lnTo>
                <a:cubicBezTo>
                  <a:pt x="11472750" y="990364"/>
                  <a:pt x="11469574" y="988805"/>
                  <a:pt x="11465735" y="989944"/>
                </a:cubicBezTo>
                <a:cubicBezTo>
                  <a:pt x="11465514" y="990844"/>
                  <a:pt x="11468470" y="993303"/>
                  <a:pt x="11471868" y="993962"/>
                </a:cubicBezTo>
                <a:cubicBezTo>
                  <a:pt x="11481840" y="996840"/>
                  <a:pt x="11491372" y="1001519"/>
                  <a:pt x="11504961" y="1004157"/>
                </a:cubicBezTo>
                <a:cubicBezTo>
                  <a:pt x="11511757" y="1005477"/>
                  <a:pt x="11511314" y="1007275"/>
                  <a:pt x="11517889" y="1009494"/>
                </a:cubicBezTo>
                <a:cubicBezTo>
                  <a:pt x="11500239" y="1008893"/>
                  <a:pt x="11483252" y="1005593"/>
                  <a:pt x="11466045" y="1003193"/>
                </a:cubicBezTo>
                <a:cubicBezTo>
                  <a:pt x="11452234" y="1001451"/>
                  <a:pt x="11441600" y="1001271"/>
                  <a:pt x="11427791" y="999531"/>
                </a:cubicBezTo>
                <a:cubicBezTo>
                  <a:pt x="11424391" y="998869"/>
                  <a:pt x="11417157" y="999351"/>
                  <a:pt x="11420113" y="1001808"/>
                </a:cubicBezTo>
                <a:cubicBezTo>
                  <a:pt x="11423069" y="1004266"/>
                  <a:pt x="11430085" y="1004688"/>
                  <a:pt x="11433482" y="1005348"/>
                </a:cubicBezTo>
                <a:lnTo>
                  <a:pt x="11501432" y="1018546"/>
                </a:lnTo>
                <a:cubicBezTo>
                  <a:pt x="11542201" y="1026463"/>
                  <a:pt x="11582308" y="1037078"/>
                  <a:pt x="11618359" y="1049732"/>
                </a:cubicBezTo>
                <a:cubicBezTo>
                  <a:pt x="11631506" y="1054170"/>
                  <a:pt x="11648713" y="1056572"/>
                  <a:pt x="11661863" y="1061009"/>
                </a:cubicBezTo>
                <a:cubicBezTo>
                  <a:pt x="11675232" y="1064547"/>
                  <a:pt x="11692440" y="1066948"/>
                  <a:pt x="11709647" y="1069346"/>
                </a:cubicBezTo>
                <a:cubicBezTo>
                  <a:pt x="11723679" y="1070188"/>
                  <a:pt x="11744285" y="1073247"/>
                  <a:pt x="11761272" y="1076547"/>
                </a:cubicBezTo>
                <a:cubicBezTo>
                  <a:pt x="11788230" y="1082726"/>
                  <a:pt x="11815851" y="1086207"/>
                  <a:pt x="11842370" y="1094184"/>
                </a:cubicBezTo>
                <a:cubicBezTo>
                  <a:pt x="11845546" y="1095743"/>
                  <a:pt x="11848943" y="1096403"/>
                  <a:pt x="11852561" y="1096163"/>
                </a:cubicBezTo>
                <a:lnTo>
                  <a:pt x="11875215" y="1100302"/>
                </a:lnTo>
                <a:lnTo>
                  <a:pt x="11874148" y="1101895"/>
                </a:lnTo>
                <a:cubicBezTo>
                  <a:pt x="11861637" y="1113411"/>
                  <a:pt x="11843432" y="1118819"/>
                  <a:pt x="11820541" y="1114923"/>
                </a:cubicBezTo>
                <a:lnTo>
                  <a:pt x="11762315" y="1106412"/>
                </a:lnTo>
                <a:lnTo>
                  <a:pt x="11748078" y="1101305"/>
                </a:lnTo>
                <a:cubicBezTo>
                  <a:pt x="11741506" y="1099087"/>
                  <a:pt x="11737667" y="1100225"/>
                  <a:pt x="11737446" y="1101123"/>
                </a:cubicBezTo>
                <a:lnTo>
                  <a:pt x="11735620" y="1102511"/>
                </a:lnTo>
                <a:lnTo>
                  <a:pt x="11701921" y="1097584"/>
                </a:lnTo>
                <a:cubicBezTo>
                  <a:pt x="11663211" y="1089298"/>
                  <a:pt x="11625748" y="1077254"/>
                  <a:pt x="11590778" y="1057698"/>
                </a:cubicBezTo>
                <a:lnTo>
                  <a:pt x="11582653" y="1053153"/>
                </a:lnTo>
                <a:lnTo>
                  <a:pt x="11583412" y="1062049"/>
                </a:lnTo>
                <a:lnTo>
                  <a:pt x="11586159" y="1072534"/>
                </a:lnTo>
                <a:lnTo>
                  <a:pt x="11567794" y="1067230"/>
                </a:lnTo>
                <a:cubicBezTo>
                  <a:pt x="11557823" y="1064354"/>
                  <a:pt x="11547189" y="1064171"/>
                  <a:pt x="11539731" y="1065550"/>
                </a:cubicBezTo>
                <a:cubicBezTo>
                  <a:pt x="11528216" y="1068964"/>
                  <a:pt x="11507831" y="1065006"/>
                  <a:pt x="11490403" y="1063504"/>
                </a:cubicBezTo>
                <a:cubicBezTo>
                  <a:pt x="11483388" y="1063085"/>
                  <a:pt x="11477033" y="1059965"/>
                  <a:pt x="11467063" y="1057088"/>
                </a:cubicBezTo>
                <a:cubicBezTo>
                  <a:pt x="11456870" y="1055108"/>
                  <a:pt x="11447118" y="1051329"/>
                  <a:pt x="11440765" y="1048211"/>
                </a:cubicBezTo>
                <a:cubicBezTo>
                  <a:pt x="11421263" y="1040656"/>
                  <a:pt x="11417865" y="1039995"/>
                  <a:pt x="11403172" y="1041852"/>
                </a:cubicBezTo>
                <a:cubicBezTo>
                  <a:pt x="11399775" y="1041191"/>
                  <a:pt x="11399333" y="1042991"/>
                  <a:pt x="11395715" y="1043229"/>
                </a:cubicBezTo>
                <a:cubicBezTo>
                  <a:pt x="11376434" y="1034776"/>
                  <a:pt x="11359446" y="1031476"/>
                  <a:pt x="11339062" y="1027517"/>
                </a:cubicBezTo>
                <a:lnTo>
                  <a:pt x="11310261" y="1021924"/>
                </a:lnTo>
                <a:lnTo>
                  <a:pt x="11292757" y="1033176"/>
                </a:lnTo>
                <a:cubicBezTo>
                  <a:pt x="11283866" y="1040454"/>
                  <a:pt x="11275332" y="1040136"/>
                  <a:pt x="11273051" y="1052221"/>
                </a:cubicBezTo>
                <a:lnTo>
                  <a:pt x="11270373" y="1067100"/>
                </a:lnTo>
                <a:lnTo>
                  <a:pt x="11308619" y="1079069"/>
                </a:lnTo>
                <a:cubicBezTo>
                  <a:pt x="11308398" y="1079967"/>
                  <a:pt x="11315193" y="1081287"/>
                  <a:pt x="11314973" y="1082187"/>
                </a:cubicBezTo>
                <a:cubicBezTo>
                  <a:pt x="11314532" y="1083985"/>
                  <a:pt x="11307737" y="1082665"/>
                  <a:pt x="11304340" y="1082004"/>
                </a:cubicBezTo>
                <a:lnTo>
                  <a:pt x="11273761" y="1076066"/>
                </a:lnTo>
                <a:cubicBezTo>
                  <a:pt x="11270364" y="1075407"/>
                  <a:pt x="11266966" y="1074747"/>
                  <a:pt x="11266746" y="1075647"/>
                </a:cubicBezTo>
                <a:lnTo>
                  <a:pt x="11267223" y="1076043"/>
                </a:lnTo>
                <a:lnTo>
                  <a:pt x="11268087" y="1076086"/>
                </a:lnTo>
                <a:lnTo>
                  <a:pt x="11268736" y="1076206"/>
                </a:lnTo>
                <a:lnTo>
                  <a:pt x="11268565" y="1077159"/>
                </a:lnTo>
                <a:lnTo>
                  <a:pt x="11269702" y="1078105"/>
                </a:lnTo>
                <a:cubicBezTo>
                  <a:pt x="11276498" y="1079423"/>
                  <a:pt x="11279453" y="1081883"/>
                  <a:pt x="11289645" y="1083862"/>
                </a:cubicBezTo>
                <a:lnTo>
                  <a:pt x="11320223" y="1089802"/>
                </a:lnTo>
                <a:cubicBezTo>
                  <a:pt x="11326800" y="1092019"/>
                  <a:pt x="11322960" y="1093159"/>
                  <a:pt x="11322740" y="1094057"/>
                </a:cubicBezTo>
                <a:cubicBezTo>
                  <a:pt x="11322519" y="1094956"/>
                  <a:pt x="11322298" y="1095855"/>
                  <a:pt x="11322298" y="1095855"/>
                </a:cubicBezTo>
                <a:cubicBezTo>
                  <a:pt x="11301691" y="1092795"/>
                  <a:pt x="11290396" y="1095312"/>
                  <a:pt x="11270014" y="1091353"/>
                </a:cubicBezTo>
                <a:lnTo>
                  <a:pt x="11261818" y="1089630"/>
                </a:lnTo>
                <a:lnTo>
                  <a:pt x="11259308" y="1093378"/>
                </a:lnTo>
                <a:lnTo>
                  <a:pt x="11302884" y="1102448"/>
                </a:lnTo>
                <a:cubicBezTo>
                  <a:pt x="11346830" y="1111925"/>
                  <a:pt x="11386939" y="1122541"/>
                  <a:pt x="11415531" y="1136572"/>
                </a:cubicBezTo>
                <a:cubicBezTo>
                  <a:pt x="11428458" y="1141911"/>
                  <a:pt x="11442048" y="1144549"/>
                  <a:pt x="11455638" y="1147189"/>
                </a:cubicBezTo>
                <a:cubicBezTo>
                  <a:pt x="11459034" y="1147850"/>
                  <a:pt x="11469448" y="1148929"/>
                  <a:pt x="11469007" y="1150727"/>
                </a:cubicBezTo>
                <a:cubicBezTo>
                  <a:pt x="11468124" y="1154325"/>
                  <a:pt x="11458374" y="1150546"/>
                  <a:pt x="11454976" y="1149886"/>
                </a:cubicBezTo>
                <a:lnTo>
                  <a:pt x="11278309" y="1115574"/>
                </a:lnTo>
                <a:cubicBezTo>
                  <a:pt x="11257922" y="1111612"/>
                  <a:pt x="11243231" y="1113470"/>
                  <a:pt x="11225141" y="1114666"/>
                </a:cubicBezTo>
                <a:cubicBezTo>
                  <a:pt x="11225141" y="1114666"/>
                  <a:pt x="11224919" y="1115567"/>
                  <a:pt x="11224700" y="1116464"/>
                </a:cubicBezTo>
                <a:cubicBezTo>
                  <a:pt x="11230833" y="1120483"/>
                  <a:pt x="11233788" y="1122941"/>
                  <a:pt x="11236526" y="1126298"/>
                </a:cubicBezTo>
                <a:cubicBezTo>
                  <a:pt x="11235863" y="1128996"/>
                  <a:pt x="11245394" y="1133674"/>
                  <a:pt x="11255587" y="1135653"/>
                </a:cubicBezTo>
                <a:cubicBezTo>
                  <a:pt x="11282764" y="1140932"/>
                  <a:pt x="11281222" y="1147227"/>
                  <a:pt x="11283516" y="1152383"/>
                </a:cubicBezTo>
                <a:cubicBezTo>
                  <a:pt x="11285370" y="1159337"/>
                  <a:pt x="11301253" y="1167130"/>
                  <a:pt x="11317138" y="1174928"/>
                </a:cubicBezTo>
                <a:cubicBezTo>
                  <a:pt x="11320096" y="1177386"/>
                  <a:pt x="11327111" y="1177807"/>
                  <a:pt x="11330507" y="1178466"/>
                </a:cubicBezTo>
                <a:cubicBezTo>
                  <a:pt x="11344097" y="1181106"/>
                  <a:pt x="11357908" y="1182847"/>
                  <a:pt x="11367438" y="1187523"/>
                </a:cubicBezTo>
                <a:cubicBezTo>
                  <a:pt x="11370615" y="1189081"/>
                  <a:pt x="11374013" y="1189742"/>
                  <a:pt x="11380808" y="1191062"/>
                </a:cubicBezTo>
                <a:lnTo>
                  <a:pt x="11407987" y="1196341"/>
                </a:lnTo>
                <a:cubicBezTo>
                  <a:pt x="11424755" y="1200540"/>
                  <a:pt x="11441962" y="1202939"/>
                  <a:pt x="11456214" y="1202881"/>
                </a:cubicBezTo>
                <a:cubicBezTo>
                  <a:pt x="11467068" y="1202163"/>
                  <a:pt x="11480437" y="1205703"/>
                  <a:pt x="11489967" y="1210380"/>
                </a:cubicBezTo>
                <a:cubicBezTo>
                  <a:pt x="11506072" y="1217275"/>
                  <a:pt x="11529856" y="1221895"/>
                  <a:pt x="11546181" y="1227893"/>
                </a:cubicBezTo>
                <a:cubicBezTo>
                  <a:pt x="11549356" y="1229450"/>
                  <a:pt x="11608439" y="1235273"/>
                  <a:pt x="11608658" y="1234374"/>
                </a:cubicBezTo>
                <a:cubicBezTo>
                  <a:pt x="11616334" y="1232098"/>
                  <a:pt x="11630145" y="1233837"/>
                  <a:pt x="11640338" y="1235817"/>
                </a:cubicBezTo>
                <a:cubicBezTo>
                  <a:pt x="11650750" y="1236897"/>
                  <a:pt x="11660282" y="1241574"/>
                  <a:pt x="11670034" y="1245352"/>
                </a:cubicBezTo>
                <a:cubicBezTo>
                  <a:pt x="11669813" y="1246252"/>
                  <a:pt x="11669592" y="1247151"/>
                  <a:pt x="11672992" y="1247811"/>
                </a:cubicBezTo>
                <a:cubicBezTo>
                  <a:pt x="11693375" y="1251770"/>
                  <a:pt x="11706081" y="1258006"/>
                  <a:pt x="11722848" y="1262205"/>
                </a:cubicBezTo>
                <a:cubicBezTo>
                  <a:pt x="11732820" y="1265084"/>
                  <a:pt x="11737100" y="1262146"/>
                  <a:pt x="11746851" y="1265924"/>
                </a:cubicBezTo>
                <a:cubicBezTo>
                  <a:pt x="11750250" y="1266584"/>
                  <a:pt x="11778532" y="1267367"/>
                  <a:pt x="11782370" y="1266228"/>
                </a:cubicBezTo>
                <a:lnTo>
                  <a:pt x="11793223" y="1265511"/>
                </a:lnTo>
                <a:cubicBezTo>
                  <a:pt x="11810873" y="1266113"/>
                  <a:pt x="11824464" y="1268751"/>
                  <a:pt x="11837169" y="1274989"/>
                </a:cubicBezTo>
                <a:cubicBezTo>
                  <a:pt x="11840346" y="1276548"/>
                  <a:pt x="11843524" y="1278106"/>
                  <a:pt x="11850099" y="1280325"/>
                </a:cubicBezTo>
                <a:cubicBezTo>
                  <a:pt x="11849876" y="1281225"/>
                  <a:pt x="11853053" y="1282784"/>
                  <a:pt x="11853053" y="1282784"/>
                </a:cubicBezTo>
                <a:lnTo>
                  <a:pt x="11873003" y="1287517"/>
                </a:lnTo>
                <a:lnTo>
                  <a:pt x="11877494" y="1289964"/>
                </a:lnTo>
                <a:lnTo>
                  <a:pt x="11902393" y="1306241"/>
                </a:lnTo>
                <a:lnTo>
                  <a:pt x="11899679" y="1305865"/>
                </a:lnTo>
                <a:cubicBezTo>
                  <a:pt x="11893105" y="1303647"/>
                  <a:pt x="11882692" y="1302565"/>
                  <a:pt x="11872719" y="1299688"/>
                </a:cubicBezTo>
                <a:cubicBezTo>
                  <a:pt x="11865926" y="1298367"/>
                  <a:pt x="11865484" y="1300165"/>
                  <a:pt x="11865264" y="1301064"/>
                </a:cubicBezTo>
                <a:cubicBezTo>
                  <a:pt x="11864822" y="1302862"/>
                  <a:pt x="11867999" y="1304421"/>
                  <a:pt x="11871396" y="1305082"/>
                </a:cubicBezTo>
                <a:cubicBezTo>
                  <a:pt x="11878191" y="1306401"/>
                  <a:pt x="11878412" y="1305502"/>
                  <a:pt x="11881809" y="1306162"/>
                </a:cubicBezTo>
                <a:lnTo>
                  <a:pt x="11916198" y="1315265"/>
                </a:lnTo>
                <a:lnTo>
                  <a:pt x="11921738" y="1318886"/>
                </a:lnTo>
                <a:cubicBezTo>
                  <a:pt x="11921720" y="1319109"/>
                  <a:pt x="11921700" y="1319335"/>
                  <a:pt x="11921680" y="1319558"/>
                </a:cubicBezTo>
                <a:cubicBezTo>
                  <a:pt x="11921033" y="1320376"/>
                  <a:pt x="11920814" y="1321274"/>
                  <a:pt x="11923991" y="1322834"/>
                </a:cubicBezTo>
                <a:lnTo>
                  <a:pt x="11929378" y="1323880"/>
                </a:lnTo>
                <a:lnTo>
                  <a:pt x="11941514" y="1331814"/>
                </a:lnTo>
                <a:cubicBezTo>
                  <a:pt x="11961782" y="1347699"/>
                  <a:pt x="11980492" y="1365883"/>
                  <a:pt x="11996195" y="1387474"/>
                </a:cubicBezTo>
                <a:cubicBezTo>
                  <a:pt x="12003215" y="1400022"/>
                  <a:pt x="12006115" y="1397813"/>
                  <a:pt x="12019788" y="1396359"/>
                </a:cubicBezTo>
                <a:cubicBezTo>
                  <a:pt x="12055415" y="1391615"/>
                  <a:pt x="12048339" y="1410410"/>
                  <a:pt x="12041267" y="1429207"/>
                </a:cubicBezTo>
                <a:cubicBezTo>
                  <a:pt x="12037518" y="1440998"/>
                  <a:pt x="12015563" y="1444283"/>
                  <a:pt x="12024641" y="1464206"/>
                </a:cubicBezTo>
                <a:cubicBezTo>
                  <a:pt x="12033348" y="1457583"/>
                  <a:pt x="12038733" y="1457959"/>
                  <a:pt x="12044541" y="1453544"/>
                </a:cubicBezTo>
                <a:cubicBezTo>
                  <a:pt x="12064439" y="1442880"/>
                  <a:pt x="12085179" y="1422630"/>
                  <a:pt x="12102545" y="1440721"/>
                </a:cubicBezTo>
                <a:cubicBezTo>
                  <a:pt x="12117004" y="1461021"/>
                  <a:pt x="12101223" y="1486440"/>
                  <a:pt x="12075519" y="1501521"/>
                </a:cubicBezTo>
                <a:cubicBezTo>
                  <a:pt x="12058103" y="1514768"/>
                  <a:pt x="12038624" y="1520639"/>
                  <a:pt x="12018781" y="1499965"/>
                </a:cubicBezTo>
                <a:cubicBezTo>
                  <a:pt x="12008861" y="1489625"/>
                  <a:pt x="11990650" y="1481119"/>
                  <a:pt x="11978192" y="1499534"/>
                </a:cubicBezTo>
                <a:cubicBezTo>
                  <a:pt x="11969062" y="1510953"/>
                  <a:pt x="11967794" y="1525331"/>
                  <a:pt x="11983101" y="1536046"/>
                </a:cubicBezTo>
                <a:cubicBezTo>
                  <a:pt x="11993445" y="1541591"/>
                  <a:pt x="12006691" y="1544928"/>
                  <a:pt x="12000042" y="1558931"/>
                </a:cubicBezTo>
                <a:cubicBezTo>
                  <a:pt x="11990912" y="1570346"/>
                  <a:pt x="11977239" y="1571803"/>
                  <a:pt x="11963994" y="1568465"/>
                </a:cubicBezTo>
                <a:cubicBezTo>
                  <a:pt x="11897334" y="1556571"/>
                  <a:pt x="11838057" y="1583771"/>
                  <a:pt x="11765536" y="1607633"/>
                </a:cubicBezTo>
                <a:cubicBezTo>
                  <a:pt x="11839218" y="1632073"/>
                  <a:pt x="11893000" y="1667178"/>
                  <a:pt x="11960082" y="1674279"/>
                </a:cubicBezTo>
                <a:cubicBezTo>
                  <a:pt x="12002729" y="1682082"/>
                  <a:pt x="11992753" y="1703086"/>
                  <a:pt x="11982777" y="1724087"/>
                </a:cubicBezTo>
                <a:cubicBezTo>
                  <a:pt x="11970320" y="1742506"/>
                  <a:pt x="11945464" y="1747999"/>
                  <a:pt x="11923504" y="1751286"/>
                </a:cubicBezTo>
                <a:cubicBezTo>
                  <a:pt x="11877110" y="1755276"/>
                  <a:pt x="11830717" y="1759266"/>
                  <a:pt x="11781416" y="1765461"/>
                </a:cubicBezTo>
                <a:cubicBezTo>
                  <a:pt x="11710165" y="1774946"/>
                  <a:pt x="11640967" y="1791809"/>
                  <a:pt x="11569346" y="1774744"/>
                </a:cubicBezTo>
                <a:cubicBezTo>
                  <a:pt x="11550716" y="1771031"/>
                  <a:pt x="11534141" y="1774694"/>
                  <a:pt x="11522531" y="1783526"/>
                </a:cubicBezTo>
                <a:cubicBezTo>
                  <a:pt x="11464048" y="1832482"/>
                  <a:pt x="11396540" y="1830173"/>
                  <a:pt x="11324073" y="1822695"/>
                </a:cubicBezTo>
                <a:cubicBezTo>
                  <a:pt x="11286494" y="1818861"/>
                  <a:pt x="11248782" y="1816525"/>
                  <a:pt x="11210978" y="1815238"/>
                </a:cubicBezTo>
                <a:lnTo>
                  <a:pt x="11187214" y="1814996"/>
                </a:lnTo>
                <a:lnTo>
                  <a:pt x="11173615" y="1817731"/>
                </a:lnTo>
                <a:lnTo>
                  <a:pt x="11205109" y="1838048"/>
                </a:lnTo>
                <a:cubicBezTo>
                  <a:pt x="11219699" y="1846361"/>
                  <a:pt x="11235282" y="1853408"/>
                  <a:pt x="11253037" y="1857492"/>
                </a:cubicBezTo>
                <a:cubicBezTo>
                  <a:pt x="11280196" y="1861543"/>
                  <a:pt x="11284162" y="1886034"/>
                  <a:pt x="11262535" y="1909573"/>
                </a:cubicBezTo>
                <a:cubicBezTo>
                  <a:pt x="11230095" y="1944880"/>
                  <a:pt x="11210873" y="1989808"/>
                  <a:pt x="11147306" y="1996572"/>
                </a:cubicBezTo>
                <a:cubicBezTo>
                  <a:pt x="11141689" y="1997885"/>
                  <a:pt x="11136754" y="2000554"/>
                  <a:pt x="11132338" y="2004122"/>
                </a:cubicBezTo>
                <a:lnTo>
                  <a:pt x="11124829" y="2012319"/>
                </a:lnTo>
                <a:lnTo>
                  <a:pt x="11128392" y="2012824"/>
                </a:lnTo>
                <a:cubicBezTo>
                  <a:pt x="11148261" y="2015946"/>
                  <a:pt x="11167901" y="2019728"/>
                  <a:pt x="11187050" y="2025287"/>
                </a:cubicBezTo>
                <a:cubicBezTo>
                  <a:pt x="11258246" y="2047143"/>
                  <a:pt x="11330294" y="2059413"/>
                  <a:pt x="11406507" y="2055099"/>
                </a:cubicBezTo>
                <a:cubicBezTo>
                  <a:pt x="11488531" y="2046368"/>
                  <a:pt x="11545215" y="2079263"/>
                  <a:pt x="11601054" y="2121745"/>
                </a:cubicBezTo>
                <a:cubicBezTo>
                  <a:pt x="11610977" y="2132084"/>
                  <a:pt x="11618843" y="2135045"/>
                  <a:pt x="11609286" y="2151254"/>
                </a:cubicBezTo>
                <a:cubicBezTo>
                  <a:pt x="11569015" y="2208715"/>
                  <a:pt x="11571494" y="2211299"/>
                  <a:pt x="11644382" y="2213987"/>
                </a:cubicBezTo>
                <a:cubicBezTo>
                  <a:pt x="11652673" y="2212152"/>
                  <a:pt x="11663437" y="2212906"/>
                  <a:pt x="11671725" y="2211075"/>
                </a:cubicBezTo>
                <a:cubicBezTo>
                  <a:pt x="11687874" y="2212203"/>
                  <a:pt x="11708197" y="2196747"/>
                  <a:pt x="11711889" y="2216293"/>
                </a:cubicBezTo>
                <a:cubicBezTo>
                  <a:pt x="11715584" y="2235840"/>
                  <a:pt x="11696109" y="2241713"/>
                  <a:pt x="11677055" y="2242793"/>
                </a:cubicBezTo>
                <a:cubicBezTo>
                  <a:pt x="11641848" y="2242739"/>
                  <a:pt x="11604164" y="2240105"/>
                  <a:pt x="11566482" y="2237471"/>
                </a:cubicBezTo>
                <a:cubicBezTo>
                  <a:pt x="11550329" y="2236341"/>
                  <a:pt x="11529217" y="2230041"/>
                  <a:pt x="11527104" y="2254006"/>
                </a:cubicBezTo>
                <a:cubicBezTo>
                  <a:pt x="11525415" y="2273177"/>
                  <a:pt x="11527052" y="2285347"/>
                  <a:pt x="11550644" y="2294229"/>
                </a:cubicBezTo>
                <a:cubicBezTo>
                  <a:pt x="11631345" y="2331215"/>
                  <a:pt x="11713733" y="2349032"/>
                  <a:pt x="11799873" y="2355057"/>
                </a:cubicBezTo>
                <a:cubicBezTo>
                  <a:pt x="11824308" y="2354351"/>
                  <a:pt x="11853708" y="2358819"/>
                  <a:pt x="11856977" y="2383160"/>
                </a:cubicBezTo>
                <a:cubicBezTo>
                  <a:pt x="11860251" y="2407498"/>
                  <a:pt x="11831643" y="2424788"/>
                  <a:pt x="11811322" y="2440243"/>
                </a:cubicBezTo>
                <a:cubicBezTo>
                  <a:pt x="11805937" y="2439868"/>
                  <a:pt x="11797651" y="2441697"/>
                  <a:pt x="11792269" y="2441323"/>
                </a:cubicBezTo>
                <a:cubicBezTo>
                  <a:pt x="11775694" y="2444985"/>
                  <a:pt x="11758699" y="2453442"/>
                  <a:pt x="11754526" y="2470029"/>
                </a:cubicBezTo>
                <a:cubicBezTo>
                  <a:pt x="11747245" y="2491216"/>
                  <a:pt x="11733971" y="2503551"/>
                  <a:pt x="11717805" y="2510256"/>
                </a:cubicBezTo>
                <a:lnTo>
                  <a:pt x="11705552" y="2513195"/>
                </a:lnTo>
                <a:lnTo>
                  <a:pt x="11695074" y="2511886"/>
                </a:lnTo>
                <a:cubicBezTo>
                  <a:pt x="11684738" y="2510596"/>
                  <a:pt x="11681251" y="2510442"/>
                  <a:pt x="11684563" y="2511701"/>
                </a:cubicBezTo>
                <a:lnTo>
                  <a:pt x="11684522" y="2511977"/>
                </a:lnTo>
                <a:cubicBezTo>
                  <a:pt x="11674187" y="2510687"/>
                  <a:pt x="11670655" y="2510809"/>
                  <a:pt x="11663766" y="2509949"/>
                </a:cubicBezTo>
                <a:cubicBezTo>
                  <a:pt x="11656878" y="2509087"/>
                  <a:pt x="11656963" y="2508536"/>
                  <a:pt x="11653562" y="2507830"/>
                </a:cubicBezTo>
                <a:cubicBezTo>
                  <a:pt x="11646759" y="2506417"/>
                  <a:pt x="11643445" y="2505158"/>
                  <a:pt x="11633111" y="2503868"/>
                </a:cubicBezTo>
                <a:cubicBezTo>
                  <a:pt x="11626179" y="2503284"/>
                  <a:pt x="11626266" y="2502731"/>
                  <a:pt x="11626310" y="2502454"/>
                </a:cubicBezTo>
                <a:cubicBezTo>
                  <a:pt x="11626353" y="2502178"/>
                  <a:pt x="11626439" y="2501626"/>
                  <a:pt x="11626527" y="2501074"/>
                </a:cubicBezTo>
                <a:cubicBezTo>
                  <a:pt x="11612748" y="2499353"/>
                  <a:pt x="11599056" y="2497081"/>
                  <a:pt x="11588505" y="2497171"/>
                </a:cubicBezTo>
                <a:lnTo>
                  <a:pt x="11574726" y="2495451"/>
                </a:lnTo>
                <a:lnTo>
                  <a:pt x="11533345" y="2490565"/>
                </a:lnTo>
                <a:cubicBezTo>
                  <a:pt x="11526411" y="2489980"/>
                  <a:pt x="11519391" y="2489949"/>
                  <a:pt x="11509145" y="2488106"/>
                </a:cubicBezTo>
                <a:cubicBezTo>
                  <a:pt x="11502343" y="2486695"/>
                  <a:pt x="11492009" y="2485402"/>
                  <a:pt x="11488606" y="2484696"/>
                </a:cubicBezTo>
                <a:cubicBezTo>
                  <a:pt x="11478403" y="2482577"/>
                  <a:pt x="11468112" y="2481011"/>
                  <a:pt x="11457821" y="2479444"/>
                </a:cubicBezTo>
                <a:cubicBezTo>
                  <a:pt x="11454376" y="2479015"/>
                  <a:pt x="11454376" y="2479015"/>
                  <a:pt x="11450976" y="2478308"/>
                </a:cubicBezTo>
                <a:cubicBezTo>
                  <a:pt x="11444173" y="2476896"/>
                  <a:pt x="11440774" y="2476188"/>
                  <a:pt x="11433751" y="2476157"/>
                </a:cubicBezTo>
                <a:cubicBezTo>
                  <a:pt x="11426820" y="2475572"/>
                  <a:pt x="11413171" y="2473023"/>
                  <a:pt x="11416614" y="2473455"/>
                </a:cubicBezTo>
                <a:cubicBezTo>
                  <a:pt x="11416701" y="2472902"/>
                  <a:pt x="11420192" y="2473055"/>
                  <a:pt x="11427080" y="2473916"/>
                </a:cubicBezTo>
                <a:lnTo>
                  <a:pt x="11433970" y="2474777"/>
                </a:lnTo>
                <a:cubicBezTo>
                  <a:pt x="11433970" y="2474777"/>
                  <a:pt x="11437459" y="2474930"/>
                  <a:pt x="11437503" y="2474653"/>
                </a:cubicBezTo>
                <a:cubicBezTo>
                  <a:pt x="11434100" y="2473947"/>
                  <a:pt x="11434100" y="2473947"/>
                  <a:pt x="11430655" y="2473517"/>
                </a:cubicBezTo>
                <a:lnTo>
                  <a:pt x="11403097" y="2470076"/>
                </a:lnTo>
                <a:cubicBezTo>
                  <a:pt x="11396208" y="2469215"/>
                  <a:pt x="11385873" y="2467924"/>
                  <a:pt x="11385743" y="2468755"/>
                </a:cubicBezTo>
                <a:lnTo>
                  <a:pt x="11378852" y="2467895"/>
                </a:lnTo>
                <a:cubicBezTo>
                  <a:pt x="11368475" y="2466879"/>
                  <a:pt x="11365162" y="2465620"/>
                  <a:pt x="11358229" y="2465037"/>
                </a:cubicBezTo>
                <a:lnTo>
                  <a:pt x="11354740" y="2464882"/>
                </a:lnTo>
                <a:cubicBezTo>
                  <a:pt x="11354480" y="2466539"/>
                  <a:pt x="11354480" y="2466539"/>
                  <a:pt x="11337255" y="2464390"/>
                </a:cubicBezTo>
                <a:cubicBezTo>
                  <a:pt x="11326920" y="2463100"/>
                  <a:pt x="11323432" y="2462946"/>
                  <a:pt x="11319900" y="2463067"/>
                </a:cubicBezTo>
                <a:cubicBezTo>
                  <a:pt x="11323345" y="2463497"/>
                  <a:pt x="11323301" y="2463775"/>
                  <a:pt x="11326703" y="2464480"/>
                </a:cubicBezTo>
                <a:cubicBezTo>
                  <a:pt x="11333505" y="2465893"/>
                  <a:pt x="11340352" y="2467031"/>
                  <a:pt x="11343710" y="2468011"/>
                </a:cubicBezTo>
                <a:cubicBezTo>
                  <a:pt x="11343644" y="2468427"/>
                  <a:pt x="11346195" y="2468958"/>
                  <a:pt x="11349612" y="2469558"/>
                </a:cubicBezTo>
                <a:lnTo>
                  <a:pt x="11351640" y="2469921"/>
                </a:lnTo>
                <a:lnTo>
                  <a:pt x="11348950" y="2469999"/>
                </a:lnTo>
                <a:lnTo>
                  <a:pt x="11346756" y="2470928"/>
                </a:lnTo>
                <a:lnTo>
                  <a:pt x="11338608" y="2469733"/>
                </a:lnTo>
                <a:cubicBezTo>
                  <a:pt x="11335588" y="2469391"/>
                  <a:pt x="11332983" y="2469208"/>
                  <a:pt x="11332937" y="2469483"/>
                </a:cubicBezTo>
                <a:cubicBezTo>
                  <a:pt x="11332809" y="2470312"/>
                  <a:pt x="11322561" y="2468470"/>
                  <a:pt x="11319028" y="2468591"/>
                </a:cubicBezTo>
                <a:cubicBezTo>
                  <a:pt x="11315627" y="2467886"/>
                  <a:pt x="11308825" y="2466472"/>
                  <a:pt x="11301980" y="2465336"/>
                </a:cubicBezTo>
                <a:cubicBezTo>
                  <a:pt x="11295222" y="2463648"/>
                  <a:pt x="11284842" y="2462633"/>
                  <a:pt x="11281223" y="2463307"/>
                </a:cubicBezTo>
                <a:cubicBezTo>
                  <a:pt x="11277735" y="2463155"/>
                  <a:pt x="11277735" y="2463155"/>
                  <a:pt x="11274291" y="2462725"/>
                </a:cubicBezTo>
                <a:cubicBezTo>
                  <a:pt x="11267401" y="2461864"/>
                  <a:pt x="11263957" y="2461434"/>
                  <a:pt x="11257110" y="2460298"/>
                </a:cubicBezTo>
                <a:cubicBezTo>
                  <a:pt x="11250265" y="2459160"/>
                  <a:pt x="11240017" y="2457317"/>
                  <a:pt x="11233085" y="2456734"/>
                </a:cubicBezTo>
                <a:cubicBezTo>
                  <a:pt x="11219217" y="2455566"/>
                  <a:pt x="11208928" y="2453998"/>
                  <a:pt x="11198595" y="2452708"/>
                </a:cubicBezTo>
                <a:cubicBezTo>
                  <a:pt x="11191705" y="2451848"/>
                  <a:pt x="11191660" y="2452126"/>
                  <a:pt x="11188128" y="2452246"/>
                </a:cubicBezTo>
                <a:cubicBezTo>
                  <a:pt x="11188084" y="2452525"/>
                  <a:pt x="11184640" y="2452092"/>
                  <a:pt x="11177792" y="2450956"/>
                </a:cubicBezTo>
                <a:cubicBezTo>
                  <a:pt x="11177835" y="2450681"/>
                  <a:pt x="11177880" y="2450404"/>
                  <a:pt x="11177924" y="2450127"/>
                </a:cubicBezTo>
                <a:cubicBezTo>
                  <a:pt x="11178054" y="2449300"/>
                  <a:pt x="11191790" y="2451298"/>
                  <a:pt x="11191965" y="2450191"/>
                </a:cubicBezTo>
                <a:cubicBezTo>
                  <a:pt x="11188608" y="2449208"/>
                  <a:pt x="11195497" y="2450069"/>
                  <a:pt x="11202344" y="2451206"/>
                </a:cubicBezTo>
                <a:cubicBezTo>
                  <a:pt x="11202328" y="2451299"/>
                  <a:pt x="11202315" y="2451390"/>
                  <a:pt x="11202299" y="2451483"/>
                </a:cubicBezTo>
                <a:cubicBezTo>
                  <a:pt x="11205701" y="2452188"/>
                  <a:pt x="11209102" y="2452894"/>
                  <a:pt x="11212547" y="2453325"/>
                </a:cubicBezTo>
                <a:cubicBezTo>
                  <a:pt x="11219479" y="2453910"/>
                  <a:pt x="11216079" y="2453202"/>
                  <a:pt x="11219566" y="2453356"/>
                </a:cubicBezTo>
                <a:cubicBezTo>
                  <a:pt x="11223055" y="2453511"/>
                  <a:pt x="11233433" y="2454525"/>
                  <a:pt x="11226630" y="2453111"/>
                </a:cubicBezTo>
                <a:cubicBezTo>
                  <a:pt x="11223272" y="2452128"/>
                  <a:pt x="11223359" y="2451576"/>
                  <a:pt x="11216513" y="2450440"/>
                </a:cubicBezTo>
                <a:cubicBezTo>
                  <a:pt x="11206182" y="2449149"/>
                  <a:pt x="11199335" y="2448012"/>
                  <a:pt x="11192401" y="2447429"/>
                </a:cubicBezTo>
                <a:cubicBezTo>
                  <a:pt x="11185467" y="2446845"/>
                  <a:pt x="11185467" y="2446845"/>
                  <a:pt x="11178621" y="2445708"/>
                </a:cubicBezTo>
                <a:lnTo>
                  <a:pt x="11165063" y="2444016"/>
                </a:lnTo>
                <a:lnTo>
                  <a:pt x="11148203" y="2450830"/>
                </a:lnTo>
                <a:lnTo>
                  <a:pt x="11140568" y="2461137"/>
                </a:lnTo>
                <a:lnTo>
                  <a:pt x="11142136" y="2460404"/>
                </a:lnTo>
                <a:lnTo>
                  <a:pt x="11155917" y="2462124"/>
                </a:lnTo>
                <a:cubicBezTo>
                  <a:pt x="11162747" y="2463353"/>
                  <a:pt x="11159246" y="2463289"/>
                  <a:pt x="11159189" y="2463656"/>
                </a:cubicBezTo>
                <a:cubicBezTo>
                  <a:pt x="11169462" y="2465314"/>
                  <a:pt x="11176178" y="2467276"/>
                  <a:pt x="11186570" y="2468201"/>
                </a:cubicBezTo>
                <a:cubicBezTo>
                  <a:pt x="11186629" y="2467833"/>
                  <a:pt x="11190073" y="2468262"/>
                  <a:pt x="11193518" y="2468691"/>
                </a:cubicBezTo>
                <a:lnTo>
                  <a:pt x="11207300" y="2470414"/>
                </a:lnTo>
                <a:cubicBezTo>
                  <a:pt x="11207415" y="2469679"/>
                  <a:pt x="11210858" y="2470109"/>
                  <a:pt x="11214303" y="2470540"/>
                </a:cubicBezTo>
                <a:cubicBezTo>
                  <a:pt x="11221134" y="2471767"/>
                  <a:pt x="11217631" y="2471704"/>
                  <a:pt x="11217574" y="2472071"/>
                </a:cubicBezTo>
                <a:lnTo>
                  <a:pt x="11221019" y="2472500"/>
                </a:lnTo>
                <a:cubicBezTo>
                  <a:pt x="11234796" y="2474222"/>
                  <a:pt x="11241978" y="2473246"/>
                  <a:pt x="11252138" y="2475637"/>
                </a:cubicBezTo>
                <a:cubicBezTo>
                  <a:pt x="11265799" y="2478094"/>
                  <a:pt x="11279753" y="2478711"/>
                  <a:pt x="11286469" y="2480675"/>
                </a:cubicBezTo>
                <a:cubicBezTo>
                  <a:pt x="11296804" y="2481964"/>
                  <a:pt x="11310525" y="2484053"/>
                  <a:pt x="11320974" y="2484607"/>
                </a:cubicBezTo>
                <a:lnTo>
                  <a:pt x="11335041" y="2486364"/>
                </a:lnTo>
                <a:lnTo>
                  <a:pt x="11337053" y="2493578"/>
                </a:lnTo>
                <a:cubicBezTo>
                  <a:pt x="11341136" y="2497180"/>
                  <a:pt x="11346929" y="2500597"/>
                  <a:pt x="11350650" y="2504476"/>
                </a:cubicBezTo>
                <a:cubicBezTo>
                  <a:pt x="11375880" y="2525526"/>
                  <a:pt x="11404011" y="2544373"/>
                  <a:pt x="11429238" y="2565427"/>
                </a:cubicBezTo>
                <a:cubicBezTo>
                  <a:pt x="11446602" y="2583518"/>
                  <a:pt x="11475579" y="2592776"/>
                  <a:pt x="11481330" y="2619699"/>
                </a:cubicBezTo>
                <a:cubicBezTo>
                  <a:pt x="11483494" y="2625880"/>
                  <a:pt x="11485038" y="2631410"/>
                  <a:pt x="11485600" y="2636085"/>
                </a:cubicBezTo>
                <a:lnTo>
                  <a:pt x="11484654" y="2642623"/>
                </a:lnTo>
                <a:lnTo>
                  <a:pt x="11487371" y="2643453"/>
                </a:lnTo>
                <a:cubicBezTo>
                  <a:pt x="11535169" y="2658352"/>
                  <a:pt x="11581766" y="2676057"/>
                  <a:pt x="11619498" y="2709410"/>
                </a:cubicBezTo>
                <a:cubicBezTo>
                  <a:pt x="11629234" y="2720421"/>
                  <a:pt x="11644374" y="2725548"/>
                  <a:pt x="11661079" y="2733777"/>
                </a:cubicBezTo>
                <a:cubicBezTo>
                  <a:pt x="11653392" y="2751748"/>
                  <a:pt x="11635967" y="2758708"/>
                  <a:pt x="11629839" y="2779778"/>
                </a:cubicBezTo>
                <a:cubicBezTo>
                  <a:pt x="11626418" y="2797910"/>
                  <a:pt x="11612421" y="2813742"/>
                  <a:pt x="11593558" y="2824072"/>
                </a:cubicBezTo>
                <a:lnTo>
                  <a:pt x="11563995" y="2834445"/>
                </a:lnTo>
                <a:lnTo>
                  <a:pt x="11580002" y="2848418"/>
                </a:lnTo>
                <a:cubicBezTo>
                  <a:pt x="11592826" y="2858506"/>
                  <a:pt x="11606399" y="2867744"/>
                  <a:pt x="11621297" y="2875416"/>
                </a:cubicBezTo>
                <a:cubicBezTo>
                  <a:pt x="11623775" y="2878001"/>
                  <a:pt x="11631219" y="2885756"/>
                  <a:pt x="11630797" y="2890545"/>
                </a:cubicBezTo>
                <a:lnTo>
                  <a:pt x="11628859" y="2892678"/>
                </a:lnTo>
                <a:lnTo>
                  <a:pt x="11604188" y="2888629"/>
                </a:lnTo>
                <a:cubicBezTo>
                  <a:pt x="11592712" y="2886365"/>
                  <a:pt x="11580828" y="2883925"/>
                  <a:pt x="11568818" y="2882167"/>
                </a:cubicBezTo>
                <a:cubicBezTo>
                  <a:pt x="11558358" y="2881568"/>
                  <a:pt x="11548064" y="2880060"/>
                  <a:pt x="11540698" y="2881779"/>
                </a:cubicBezTo>
                <a:cubicBezTo>
                  <a:pt x="11540530" y="2882689"/>
                  <a:pt x="11536930" y="2883094"/>
                  <a:pt x="11540193" y="2884505"/>
                </a:cubicBezTo>
                <a:cubicBezTo>
                  <a:pt x="11546887" y="2886417"/>
                  <a:pt x="11553917" y="2886513"/>
                  <a:pt x="11549986" y="2888736"/>
                </a:cubicBezTo>
                <a:cubicBezTo>
                  <a:pt x="11549646" y="2890552"/>
                  <a:pt x="11542953" y="2888639"/>
                  <a:pt x="11539521" y="2888137"/>
                </a:cubicBezTo>
                <a:lnTo>
                  <a:pt x="11525796" y="2886126"/>
                </a:lnTo>
                <a:lnTo>
                  <a:pt x="11508640" y="2883616"/>
                </a:lnTo>
                <a:cubicBezTo>
                  <a:pt x="11508472" y="2884523"/>
                  <a:pt x="11508303" y="2885430"/>
                  <a:pt x="11508135" y="2886338"/>
                </a:cubicBezTo>
                <a:lnTo>
                  <a:pt x="11521860" y="2888347"/>
                </a:lnTo>
                <a:cubicBezTo>
                  <a:pt x="11532155" y="2889856"/>
                  <a:pt x="11535418" y="2891268"/>
                  <a:pt x="11531481" y="2893489"/>
                </a:cubicBezTo>
                <a:cubicBezTo>
                  <a:pt x="11540145" y="2894291"/>
                  <a:pt x="11547740" y="2896103"/>
                  <a:pt x="11555333" y="2897914"/>
                </a:cubicBezTo>
                <a:lnTo>
                  <a:pt x="11577455" y="2902019"/>
                </a:lnTo>
                <a:lnTo>
                  <a:pt x="11563453" y="2902356"/>
                </a:lnTo>
                <a:lnTo>
                  <a:pt x="11558092" y="2902051"/>
                </a:lnTo>
                <a:lnTo>
                  <a:pt x="11492898" y="2892501"/>
                </a:lnTo>
                <a:cubicBezTo>
                  <a:pt x="11479172" y="2890492"/>
                  <a:pt x="11465615" y="2887575"/>
                  <a:pt x="11454817" y="2888793"/>
                </a:cubicBezTo>
                <a:lnTo>
                  <a:pt x="11447955" y="2887788"/>
                </a:lnTo>
                <a:cubicBezTo>
                  <a:pt x="11431303" y="2882550"/>
                  <a:pt x="11413474" y="2883671"/>
                  <a:pt x="11396485" y="2880250"/>
                </a:cubicBezTo>
                <a:cubicBezTo>
                  <a:pt x="11379497" y="2876829"/>
                  <a:pt x="11362343" y="2874317"/>
                  <a:pt x="11345015" y="2872713"/>
                </a:cubicBezTo>
                <a:cubicBezTo>
                  <a:pt x="11293042" y="2867900"/>
                  <a:pt x="11245340" y="2859049"/>
                  <a:pt x="11193702" y="2852420"/>
                </a:cubicBezTo>
                <a:cubicBezTo>
                  <a:pt x="11193702" y="2852420"/>
                  <a:pt x="11193870" y="2851513"/>
                  <a:pt x="11190439" y="2851011"/>
                </a:cubicBezTo>
                <a:cubicBezTo>
                  <a:pt x="11194206" y="2849696"/>
                  <a:pt x="11197472" y="2851107"/>
                  <a:pt x="11204334" y="2852112"/>
                </a:cubicBezTo>
                <a:cubicBezTo>
                  <a:pt x="11207765" y="2852615"/>
                  <a:pt x="11207932" y="2851707"/>
                  <a:pt x="11207932" y="2851707"/>
                </a:cubicBezTo>
                <a:cubicBezTo>
                  <a:pt x="11208100" y="2850798"/>
                  <a:pt x="11208437" y="2848984"/>
                  <a:pt x="11204837" y="2849388"/>
                </a:cubicBezTo>
                <a:cubicBezTo>
                  <a:pt x="11201405" y="2848885"/>
                  <a:pt x="11198310" y="2846566"/>
                  <a:pt x="11194878" y="2846063"/>
                </a:cubicBezTo>
                <a:cubicBezTo>
                  <a:pt x="11174123" y="2843957"/>
                  <a:pt x="11157470" y="2838721"/>
                  <a:pt x="11136882" y="2835707"/>
                </a:cubicBezTo>
                <a:lnTo>
                  <a:pt x="10986033" y="2813617"/>
                </a:lnTo>
                <a:lnTo>
                  <a:pt x="10973014" y="2824074"/>
                </a:lnTo>
                <a:lnTo>
                  <a:pt x="10967274" y="2826087"/>
                </a:lnTo>
                <a:lnTo>
                  <a:pt x="11006733" y="2834368"/>
                </a:lnTo>
                <a:cubicBezTo>
                  <a:pt x="11020291" y="2837289"/>
                  <a:pt x="11037614" y="2838891"/>
                  <a:pt x="11054938" y="2840496"/>
                </a:cubicBezTo>
                <a:cubicBezTo>
                  <a:pt x="11068999" y="2840688"/>
                  <a:pt x="11089755" y="2842796"/>
                  <a:pt x="11106913" y="2845308"/>
                </a:cubicBezTo>
                <a:cubicBezTo>
                  <a:pt x="11134193" y="2850235"/>
                  <a:pt x="11161980" y="2852440"/>
                  <a:pt x="11188927" y="2859185"/>
                </a:cubicBezTo>
                <a:cubicBezTo>
                  <a:pt x="11192191" y="2860594"/>
                  <a:pt x="11195620" y="2861097"/>
                  <a:pt x="11199222" y="2860691"/>
                </a:cubicBezTo>
                <a:cubicBezTo>
                  <a:pt x="11227176" y="2861986"/>
                  <a:pt x="11254290" y="2867822"/>
                  <a:pt x="11281740" y="2871841"/>
                </a:cubicBezTo>
                <a:cubicBezTo>
                  <a:pt x="11312790" y="2875457"/>
                  <a:pt x="11340409" y="2878568"/>
                  <a:pt x="11370954" y="2884905"/>
                </a:cubicBezTo>
                <a:lnTo>
                  <a:pt x="11398287" y="2889262"/>
                </a:lnTo>
                <a:lnTo>
                  <a:pt x="11367017" y="2888595"/>
                </a:lnTo>
                <a:cubicBezTo>
                  <a:pt x="11343446" y="2889913"/>
                  <a:pt x="11320625" y="2894590"/>
                  <a:pt x="11297860" y="2900797"/>
                </a:cubicBezTo>
                <a:lnTo>
                  <a:pt x="11292713" y="2902364"/>
                </a:lnTo>
                <a:lnTo>
                  <a:pt x="11249081" y="2895976"/>
                </a:lnTo>
                <a:cubicBezTo>
                  <a:pt x="11252176" y="2898294"/>
                  <a:pt x="11258704" y="2901115"/>
                  <a:pt x="11265735" y="2901213"/>
                </a:cubicBezTo>
                <a:lnTo>
                  <a:pt x="11286508" y="2904253"/>
                </a:lnTo>
                <a:lnTo>
                  <a:pt x="11254544" y="2913993"/>
                </a:lnTo>
                <a:lnTo>
                  <a:pt x="11258130" y="2917390"/>
                </a:lnTo>
                <a:lnTo>
                  <a:pt x="11245387" y="2915954"/>
                </a:lnTo>
                <a:cubicBezTo>
                  <a:pt x="11241786" y="2916360"/>
                  <a:pt x="11234924" y="2915355"/>
                  <a:pt x="11228228" y="2913442"/>
                </a:cubicBezTo>
                <a:cubicBezTo>
                  <a:pt x="11225135" y="2911125"/>
                  <a:pt x="11218103" y="2911028"/>
                  <a:pt x="11214672" y="2910524"/>
                </a:cubicBezTo>
                <a:cubicBezTo>
                  <a:pt x="11207809" y="2909519"/>
                  <a:pt x="11204546" y="2908110"/>
                  <a:pt x="11204210" y="2909927"/>
                </a:cubicBezTo>
                <a:cubicBezTo>
                  <a:pt x="11203874" y="2911742"/>
                  <a:pt x="11207306" y="2912243"/>
                  <a:pt x="11214168" y="2913248"/>
                </a:cubicBezTo>
                <a:lnTo>
                  <a:pt x="11241617" y="2917268"/>
                </a:lnTo>
                <a:cubicBezTo>
                  <a:pt x="11255345" y="2919279"/>
                  <a:pt x="11258271" y="2922505"/>
                  <a:pt x="11250905" y="2924225"/>
                </a:cubicBezTo>
                <a:cubicBezTo>
                  <a:pt x="11250905" y="2924225"/>
                  <a:pt x="11250737" y="2925132"/>
                  <a:pt x="11250569" y="2926040"/>
                </a:cubicBezTo>
                <a:cubicBezTo>
                  <a:pt x="11239266" y="2929982"/>
                  <a:pt x="11239266" y="2929982"/>
                  <a:pt x="11211816" y="2925963"/>
                </a:cubicBezTo>
                <a:lnTo>
                  <a:pt x="11208383" y="2925460"/>
                </a:lnTo>
                <a:cubicBezTo>
                  <a:pt x="11197588" y="2926677"/>
                  <a:pt x="11187294" y="2925170"/>
                  <a:pt x="11177504" y="2920938"/>
                </a:cubicBezTo>
                <a:lnTo>
                  <a:pt x="11160346" y="2918426"/>
                </a:lnTo>
                <a:cubicBezTo>
                  <a:pt x="11156915" y="2917922"/>
                  <a:pt x="11149884" y="2917826"/>
                  <a:pt x="11146957" y="2914599"/>
                </a:cubicBezTo>
                <a:cubicBezTo>
                  <a:pt x="11140094" y="2913595"/>
                  <a:pt x="11129632" y="2912995"/>
                  <a:pt x="11122938" y="2911082"/>
                </a:cubicBezTo>
                <a:cubicBezTo>
                  <a:pt x="11109212" y="2909072"/>
                  <a:pt x="11098750" y="2908474"/>
                  <a:pt x="11091721" y="2908376"/>
                </a:cubicBezTo>
                <a:cubicBezTo>
                  <a:pt x="11081091" y="2908685"/>
                  <a:pt x="11070796" y="2907178"/>
                  <a:pt x="11060838" y="2903854"/>
                </a:cubicBezTo>
                <a:cubicBezTo>
                  <a:pt x="11054143" y="2901941"/>
                  <a:pt x="11040585" y="2899023"/>
                  <a:pt x="11030293" y="2897517"/>
                </a:cubicBezTo>
                <a:cubicBezTo>
                  <a:pt x="11026693" y="2897923"/>
                  <a:pt x="11019831" y="2896917"/>
                  <a:pt x="11016734" y="2894598"/>
                </a:cubicBezTo>
                <a:cubicBezTo>
                  <a:pt x="11013473" y="2893187"/>
                  <a:pt x="11010041" y="2892685"/>
                  <a:pt x="11006444" y="2893091"/>
                </a:cubicBezTo>
                <a:cubicBezTo>
                  <a:pt x="10988781" y="2893303"/>
                  <a:pt x="10968530" y="2888471"/>
                  <a:pt x="10951374" y="2885960"/>
                </a:cubicBezTo>
                <a:cubicBezTo>
                  <a:pt x="10951037" y="2887776"/>
                  <a:pt x="10954300" y="2889187"/>
                  <a:pt x="10947270" y="2889091"/>
                </a:cubicBezTo>
                <a:cubicBezTo>
                  <a:pt x="10943838" y="2888587"/>
                  <a:pt x="10936975" y="2887582"/>
                  <a:pt x="10940744" y="2886270"/>
                </a:cubicBezTo>
                <a:lnTo>
                  <a:pt x="10920156" y="2883254"/>
                </a:lnTo>
                <a:lnTo>
                  <a:pt x="10920546" y="2884708"/>
                </a:lnTo>
                <a:lnTo>
                  <a:pt x="10928530" y="2886506"/>
                </a:lnTo>
                <a:cubicBezTo>
                  <a:pt x="10930633" y="2887045"/>
                  <a:pt x="10931408" y="2887626"/>
                  <a:pt x="10929442" y="2888736"/>
                </a:cubicBezTo>
                <a:cubicBezTo>
                  <a:pt x="10929102" y="2890553"/>
                  <a:pt x="10922409" y="2888639"/>
                  <a:pt x="10918977" y="2888138"/>
                </a:cubicBezTo>
                <a:lnTo>
                  <a:pt x="10905252" y="2886127"/>
                </a:lnTo>
                <a:lnTo>
                  <a:pt x="10888096" y="2883616"/>
                </a:lnTo>
                <a:cubicBezTo>
                  <a:pt x="10887928" y="2884524"/>
                  <a:pt x="10887759" y="2885431"/>
                  <a:pt x="10887591" y="2886339"/>
                </a:cubicBezTo>
                <a:lnTo>
                  <a:pt x="10901316" y="2888348"/>
                </a:lnTo>
                <a:cubicBezTo>
                  <a:pt x="10911611" y="2889857"/>
                  <a:pt x="10914874" y="2891268"/>
                  <a:pt x="10910937" y="2893491"/>
                </a:cubicBezTo>
                <a:cubicBezTo>
                  <a:pt x="10919601" y="2894292"/>
                  <a:pt x="10927196" y="2896103"/>
                  <a:pt x="10934789" y="2897916"/>
                </a:cubicBezTo>
                <a:lnTo>
                  <a:pt x="10956911" y="2902019"/>
                </a:lnTo>
                <a:lnTo>
                  <a:pt x="10942909" y="2902357"/>
                </a:lnTo>
                <a:lnTo>
                  <a:pt x="10937548" y="2902052"/>
                </a:lnTo>
                <a:lnTo>
                  <a:pt x="10872354" y="2892503"/>
                </a:lnTo>
                <a:cubicBezTo>
                  <a:pt x="10858628" y="2890493"/>
                  <a:pt x="10845071" y="2887576"/>
                  <a:pt x="10834273" y="2888793"/>
                </a:cubicBezTo>
                <a:lnTo>
                  <a:pt x="10827411" y="2887789"/>
                </a:lnTo>
                <a:cubicBezTo>
                  <a:pt x="10810759" y="2882551"/>
                  <a:pt x="10792930" y="2883672"/>
                  <a:pt x="10775941" y="2880251"/>
                </a:cubicBezTo>
                <a:cubicBezTo>
                  <a:pt x="10758953" y="2876829"/>
                  <a:pt x="10741799" y="2874318"/>
                  <a:pt x="10724471" y="2872713"/>
                </a:cubicBezTo>
                <a:lnTo>
                  <a:pt x="10612971" y="2857761"/>
                </a:lnTo>
                <a:lnTo>
                  <a:pt x="10614673" y="2858108"/>
                </a:lnTo>
                <a:cubicBezTo>
                  <a:pt x="10628397" y="2860118"/>
                  <a:pt x="10641787" y="2863944"/>
                  <a:pt x="10655008" y="2868679"/>
                </a:cubicBezTo>
                <a:cubicBezTo>
                  <a:pt x="10654841" y="2869587"/>
                  <a:pt x="10661702" y="2870591"/>
                  <a:pt x="10661534" y="2871501"/>
                </a:cubicBezTo>
                <a:lnTo>
                  <a:pt x="10659447" y="2871562"/>
                </a:lnTo>
                <a:lnTo>
                  <a:pt x="10661196" y="2871843"/>
                </a:lnTo>
                <a:cubicBezTo>
                  <a:pt x="10692246" y="2875458"/>
                  <a:pt x="10719865" y="2878569"/>
                  <a:pt x="10750410" y="2884906"/>
                </a:cubicBezTo>
                <a:lnTo>
                  <a:pt x="10777743" y="2889263"/>
                </a:lnTo>
                <a:lnTo>
                  <a:pt x="10746473" y="2888596"/>
                </a:lnTo>
                <a:lnTo>
                  <a:pt x="10685898" y="2899283"/>
                </a:lnTo>
                <a:lnTo>
                  <a:pt x="10713532" y="2904765"/>
                </a:lnTo>
                <a:cubicBezTo>
                  <a:pt x="10732926" y="2909470"/>
                  <a:pt x="10750436" y="2914832"/>
                  <a:pt x="10765122" y="2921179"/>
                </a:cubicBezTo>
                <a:cubicBezTo>
                  <a:pt x="10778342" y="2925915"/>
                  <a:pt x="10792066" y="2927924"/>
                  <a:pt x="10805791" y="2929934"/>
                </a:cubicBezTo>
                <a:cubicBezTo>
                  <a:pt x="10809223" y="2930438"/>
                  <a:pt x="10819685" y="2931035"/>
                  <a:pt x="10819350" y="2932853"/>
                </a:cubicBezTo>
                <a:cubicBezTo>
                  <a:pt x="10818677" y="2936485"/>
                  <a:pt x="10808719" y="2933161"/>
                  <a:pt x="10805287" y="2932658"/>
                </a:cubicBezTo>
                <a:lnTo>
                  <a:pt x="10648229" y="2909659"/>
                </a:lnTo>
                <a:lnTo>
                  <a:pt x="10634000" y="2913994"/>
                </a:lnTo>
                <a:lnTo>
                  <a:pt x="10637586" y="2917391"/>
                </a:lnTo>
                <a:lnTo>
                  <a:pt x="10624843" y="2915956"/>
                </a:lnTo>
                <a:cubicBezTo>
                  <a:pt x="10621242" y="2916361"/>
                  <a:pt x="10614380" y="2915356"/>
                  <a:pt x="10607684" y="2913442"/>
                </a:cubicBezTo>
                <a:cubicBezTo>
                  <a:pt x="10604591" y="2911126"/>
                  <a:pt x="10597559" y="2911028"/>
                  <a:pt x="10594128" y="2910525"/>
                </a:cubicBezTo>
                <a:cubicBezTo>
                  <a:pt x="10587265" y="2909520"/>
                  <a:pt x="10584002" y="2908111"/>
                  <a:pt x="10583666" y="2909928"/>
                </a:cubicBezTo>
                <a:cubicBezTo>
                  <a:pt x="10583330" y="2911743"/>
                  <a:pt x="10586762" y="2912244"/>
                  <a:pt x="10593624" y="2913248"/>
                </a:cubicBezTo>
                <a:lnTo>
                  <a:pt x="10621073" y="2917269"/>
                </a:lnTo>
                <a:cubicBezTo>
                  <a:pt x="10634801" y="2919280"/>
                  <a:pt x="10637727" y="2922506"/>
                  <a:pt x="10630361" y="2924225"/>
                </a:cubicBezTo>
                <a:cubicBezTo>
                  <a:pt x="10630361" y="2924225"/>
                  <a:pt x="10630193" y="2925133"/>
                  <a:pt x="10630025" y="2926041"/>
                </a:cubicBezTo>
                <a:cubicBezTo>
                  <a:pt x="10624374" y="2928012"/>
                  <a:pt x="10621548" y="2928998"/>
                  <a:pt x="10616704" y="2928988"/>
                </a:cubicBezTo>
                <a:lnTo>
                  <a:pt x="10605366" y="2927640"/>
                </a:lnTo>
                <a:lnTo>
                  <a:pt x="10629091" y="2934957"/>
                </a:lnTo>
                <a:cubicBezTo>
                  <a:pt x="10632552" y="2937678"/>
                  <a:pt x="10632906" y="2940528"/>
                  <a:pt x="10634201" y="2943051"/>
                </a:cubicBezTo>
                <a:cubicBezTo>
                  <a:pt x="10636457" y="2949909"/>
                  <a:pt x="10652774" y="2956962"/>
                  <a:pt x="10669089" y="2964015"/>
                </a:cubicBezTo>
                <a:cubicBezTo>
                  <a:pt x="10672184" y="2966334"/>
                  <a:pt x="10679215" y="2966431"/>
                  <a:pt x="10682645" y="2966933"/>
                </a:cubicBezTo>
                <a:cubicBezTo>
                  <a:pt x="10696369" y="2968943"/>
                  <a:pt x="10710265" y="2970046"/>
                  <a:pt x="10720055" y="2974277"/>
                </a:cubicBezTo>
                <a:cubicBezTo>
                  <a:pt x="10723316" y="2975688"/>
                  <a:pt x="10726749" y="2976189"/>
                  <a:pt x="10733612" y="2977195"/>
                </a:cubicBezTo>
                <a:lnTo>
                  <a:pt x="10761063" y="2981215"/>
                </a:lnTo>
                <a:cubicBezTo>
                  <a:pt x="10778052" y="2984635"/>
                  <a:pt x="10795375" y="2986239"/>
                  <a:pt x="10809604" y="2985524"/>
                </a:cubicBezTo>
                <a:cubicBezTo>
                  <a:pt x="10820402" y="2984308"/>
                  <a:pt x="10833960" y="2987226"/>
                  <a:pt x="10843750" y="2991456"/>
                </a:cubicBezTo>
                <a:cubicBezTo>
                  <a:pt x="10860235" y="2997602"/>
                  <a:pt x="10884253" y="3001120"/>
                  <a:pt x="10900907" y="3006358"/>
                </a:cubicBezTo>
                <a:cubicBezTo>
                  <a:pt x="10904168" y="3007766"/>
                  <a:pt x="10963510" y="3010860"/>
                  <a:pt x="10963677" y="3009951"/>
                </a:cubicBezTo>
                <a:cubicBezTo>
                  <a:pt x="10971211" y="3007325"/>
                  <a:pt x="10985106" y="3008425"/>
                  <a:pt x="10995399" y="3009932"/>
                </a:cubicBezTo>
                <a:cubicBezTo>
                  <a:pt x="11005860" y="3010532"/>
                  <a:pt x="11015652" y="3014765"/>
                  <a:pt x="11025608" y="3018088"/>
                </a:cubicBezTo>
                <a:cubicBezTo>
                  <a:pt x="11025439" y="3018995"/>
                  <a:pt x="11025272" y="3019905"/>
                  <a:pt x="11028705" y="3020407"/>
                </a:cubicBezTo>
                <a:cubicBezTo>
                  <a:pt x="11049291" y="3023421"/>
                  <a:pt x="11062344" y="3029065"/>
                  <a:pt x="11079332" y="3032486"/>
                </a:cubicBezTo>
                <a:cubicBezTo>
                  <a:pt x="11089460" y="3034900"/>
                  <a:pt x="11093564" y="3031770"/>
                  <a:pt x="11103519" y="3035094"/>
                </a:cubicBezTo>
                <a:cubicBezTo>
                  <a:pt x="11106953" y="3035597"/>
                  <a:pt x="11135243" y="3035075"/>
                  <a:pt x="11139009" y="3033761"/>
                </a:cubicBezTo>
                <a:lnTo>
                  <a:pt x="11149807" y="3032544"/>
                </a:lnTo>
                <a:cubicBezTo>
                  <a:pt x="11167467" y="3032331"/>
                  <a:pt x="11181194" y="3034341"/>
                  <a:pt x="11194246" y="3039985"/>
                </a:cubicBezTo>
                <a:cubicBezTo>
                  <a:pt x="11197510" y="3041394"/>
                  <a:pt x="11200774" y="3042804"/>
                  <a:pt x="11207467" y="3044718"/>
                </a:cubicBezTo>
                <a:cubicBezTo>
                  <a:pt x="11207300" y="3045627"/>
                  <a:pt x="11210563" y="3047038"/>
                  <a:pt x="11210563" y="3047038"/>
                </a:cubicBezTo>
                <a:cubicBezTo>
                  <a:pt x="11227719" y="3049549"/>
                  <a:pt x="11240940" y="3054284"/>
                  <a:pt x="11254836" y="3055385"/>
                </a:cubicBezTo>
                <a:cubicBezTo>
                  <a:pt x="11268727" y="3056486"/>
                  <a:pt x="11282621" y="3057588"/>
                  <a:pt x="11293251" y="3057278"/>
                </a:cubicBezTo>
                <a:cubicBezTo>
                  <a:pt x="11314510" y="3056664"/>
                  <a:pt x="11324804" y="3058170"/>
                  <a:pt x="11341288" y="3064315"/>
                </a:cubicBezTo>
                <a:cubicBezTo>
                  <a:pt x="11347816" y="3067135"/>
                  <a:pt x="11354678" y="3068139"/>
                  <a:pt x="11364971" y="3069649"/>
                </a:cubicBezTo>
                <a:lnTo>
                  <a:pt x="11376492" y="3071336"/>
                </a:lnTo>
                <a:lnTo>
                  <a:pt x="11380914" y="3072812"/>
                </a:lnTo>
                <a:cubicBezTo>
                  <a:pt x="11384010" y="3075130"/>
                  <a:pt x="11390703" y="3077045"/>
                  <a:pt x="11383505" y="3077855"/>
                </a:cubicBezTo>
                <a:cubicBezTo>
                  <a:pt x="11379907" y="3078260"/>
                  <a:pt x="11379571" y="3080076"/>
                  <a:pt x="11376140" y="3079574"/>
                </a:cubicBezTo>
                <a:cubicBezTo>
                  <a:pt x="11369277" y="3078570"/>
                  <a:pt x="11362247" y="3078472"/>
                  <a:pt x="11358984" y="3077062"/>
                </a:cubicBezTo>
                <a:cubicBezTo>
                  <a:pt x="11345593" y="3073235"/>
                  <a:pt x="11332037" y="3070318"/>
                  <a:pt x="11318480" y="3067400"/>
                </a:cubicBezTo>
                <a:cubicBezTo>
                  <a:pt x="11308521" y="3064075"/>
                  <a:pt x="11308353" y="3064985"/>
                  <a:pt x="11300987" y="3066702"/>
                </a:cubicBezTo>
                <a:cubicBezTo>
                  <a:pt x="11300651" y="3068520"/>
                  <a:pt x="11296716" y="3070743"/>
                  <a:pt x="11289686" y="3070644"/>
                </a:cubicBezTo>
                <a:cubicBezTo>
                  <a:pt x="11279391" y="3069139"/>
                  <a:pt x="11272193" y="3069948"/>
                  <a:pt x="11258466" y="3067939"/>
                </a:cubicBezTo>
                <a:cubicBezTo>
                  <a:pt x="11251772" y="3066025"/>
                  <a:pt x="11241310" y="3065428"/>
                  <a:pt x="11231183" y="3063012"/>
                </a:cubicBezTo>
                <a:cubicBezTo>
                  <a:pt x="11224320" y="3062006"/>
                  <a:pt x="11223985" y="3063822"/>
                  <a:pt x="11223817" y="3064732"/>
                </a:cubicBezTo>
                <a:cubicBezTo>
                  <a:pt x="11223481" y="3066546"/>
                  <a:pt x="11226746" y="3067957"/>
                  <a:pt x="11230177" y="3068459"/>
                </a:cubicBezTo>
                <a:cubicBezTo>
                  <a:pt x="11237040" y="3069465"/>
                  <a:pt x="11237206" y="3068557"/>
                  <a:pt x="11240637" y="3069059"/>
                </a:cubicBezTo>
                <a:cubicBezTo>
                  <a:pt x="11258130" y="3069754"/>
                  <a:pt x="11271689" y="3072674"/>
                  <a:pt x="11281310" y="3077813"/>
                </a:cubicBezTo>
                <a:cubicBezTo>
                  <a:pt x="11284405" y="3080132"/>
                  <a:pt x="11277206" y="3080942"/>
                  <a:pt x="11283732" y="3083767"/>
                </a:cubicBezTo>
                <a:lnTo>
                  <a:pt x="11314615" y="3088288"/>
                </a:lnTo>
                <a:cubicBezTo>
                  <a:pt x="11321308" y="3090200"/>
                  <a:pt x="11331940" y="3089891"/>
                  <a:pt x="11341897" y="3093215"/>
                </a:cubicBezTo>
                <a:cubicBezTo>
                  <a:pt x="11351688" y="3097448"/>
                  <a:pt x="11355791" y="3094317"/>
                  <a:pt x="11366084" y="3095824"/>
                </a:cubicBezTo>
                <a:cubicBezTo>
                  <a:pt x="11396796" y="3101254"/>
                  <a:pt x="11424753" y="3102551"/>
                  <a:pt x="11452035" y="3107477"/>
                </a:cubicBezTo>
                <a:lnTo>
                  <a:pt x="11489779" y="3113005"/>
                </a:lnTo>
                <a:cubicBezTo>
                  <a:pt x="11510367" y="3116018"/>
                  <a:pt x="11527524" y="3118532"/>
                  <a:pt x="11548952" y="3117006"/>
                </a:cubicBezTo>
                <a:cubicBezTo>
                  <a:pt x="11552215" y="3118417"/>
                  <a:pt x="11551878" y="3120233"/>
                  <a:pt x="11555308" y="3120736"/>
                </a:cubicBezTo>
                <a:cubicBezTo>
                  <a:pt x="11568195" y="3127286"/>
                  <a:pt x="11571625" y="3127787"/>
                  <a:pt x="11592885" y="3127170"/>
                </a:cubicBezTo>
                <a:lnTo>
                  <a:pt x="11599152" y="3127257"/>
                </a:lnTo>
                <a:lnTo>
                  <a:pt x="11601655" y="3128345"/>
                </a:lnTo>
                <a:cubicBezTo>
                  <a:pt x="11622274" y="3136077"/>
                  <a:pt x="11644262" y="3142790"/>
                  <a:pt x="11668806" y="3147887"/>
                </a:cubicBezTo>
                <a:cubicBezTo>
                  <a:pt x="11702753" y="3152952"/>
                  <a:pt x="11734208" y="3165533"/>
                  <a:pt x="11764897" y="3180747"/>
                </a:cubicBezTo>
                <a:lnTo>
                  <a:pt x="11773540" y="3185342"/>
                </a:lnTo>
                <a:lnTo>
                  <a:pt x="11758572" y="3184079"/>
                </a:lnTo>
                <a:cubicBezTo>
                  <a:pt x="11719819" y="3184002"/>
                  <a:pt x="11678139" y="3180696"/>
                  <a:pt x="11636964" y="3174666"/>
                </a:cubicBezTo>
                <a:lnTo>
                  <a:pt x="11568337" y="3164616"/>
                </a:lnTo>
                <a:cubicBezTo>
                  <a:pt x="11564906" y="3164113"/>
                  <a:pt x="11558214" y="3162201"/>
                  <a:pt x="11554444" y="3163516"/>
                </a:cubicBezTo>
                <a:cubicBezTo>
                  <a:pt x="11550676" y="3164829"/>
                  <a:pt x="11557204" y="3167651"/>
                  <a:pt x="11560634" y="3168153"/>
                </a:cubicBezTo>
                <a:cubicBezTo>
                  <a:pt x="11574193" y="3171072"/>
                  <a:pt x="11584150" y="3174394"/>
                  <a:pt x="11597706" y="3177311"/>
                </a:cubicBezTo>
                <a:cubicBezTo>
                  <a:pt x="11614695" y="3180734"/>
                  <a:pt x="11631854" y="3183247"/>
                  <a:pt x="11648504" y="3188482"/>
                </a:cubicBezTo>
                <a:cubicBezTo>
                  <a:pt x="11641474" y="3188385"/>
                  <a:pt x="11641138" y="3190200"/>
                  <a:pt x="11634275" y="3189195"/>
                </a:cubicBezTo>
                <a:cubicBezTo>
                  <a:pt x="11620550" y="3187186"/>
                  <a:pt x="11609752" y="3188403"/>
                  <a:pt x="11599292" y="3187805"/>
                </a:cubicBezTo>
                <a:cubicBezTo>
                  <a:pt x="11595858" y="3187302"/>
                  <a:pt x="11592091" y="3188616"/>
                  <a:pt x="11591924" y="3189524"/>
                </a:cubicBezTo>
                <a:cubicBezTo>
                  <a:pt x="11595019" y="3191843"/>
                  <a:pt x="11598619" y="3191438"/>
                  <a:pt x="11602050" y="3191939"/>
                </a:cubicBezTo>
                <a:lnTo>
                  <a:pt x="11615776" y="3193949"/>
                </a:lnTo>
                <a:cubicBezTo>
                  <a:pt x="11632595" y="3198278"/>
                  <a:pt x="11650422" y="3197157"/>
                  <a:pt x="11670844" y="3201081"/>
                </a:cubicBezTo>
                <a:lnTo>
                  <a:pt x="11705156" y="3206106"/>
                </a:lnTo>
                <a:cubicBezTo>
                  <a:pt x="11715618" y="3206704"/>
                  <a:pt x="11721976" y="3210434"/>
                  <a:pt x="11735703" y="3212443"/>
                </a:cubicBezTo>
                <a:cubicBezTo>
                  <a:pt x="11770349" y="3215652"/>
                  <a:pt x="11803994" y="3224309"/>
                  <a:pt x="11838475" y="3228427"/>
                </a:cubicBezTo>
                <a:cubicBezTo>
                  <a:pt x="11841905" y="3228929"/>
                  <a:pt x="11845335" y="3229430"/>
                  <a:pt x="11848600" y="3230842"/>
                </a:cubicBezTo>
                <a:cubicBezTo>
                  <a:pt x="11851863" y="3232252"/>
                  <a:pt x="11855294" y="3232755"/>
                  <a:pt x="11855294" y="3232755"/>
                </a:cubicBezTo>
                <a:lnTo>
                  <a:pt x="11867556" y="3233457"/>
                </a:lnTo>
                <a:lnTo>
                  <a:pt x="11883280" y="3239157"/>
                </a:lnTo>
                <a:cubicBezTo>
                  <a:pt x="11891333" y="3240598"/>
                  <a:pt x="11899473" y="3240141"/>
                  <a:pt x="11910709" y="3237514"/>
                </a:cubicBezTo>
                <a:lnTo>
                  <a:pt x="11915686" y="3236767"/>
                </a:lnTo>
                <a:lnTo>
                  <a:pt x="11922721" y="3237381"/>
                </a:lnTo>
                <a:cubicBezTo>
                  <a:pt x="11930849" y="3238689"/>
                  <a:pt x="11938400" y="3240728"/>
                  <a:pt x="11944844" y="3244002"/>
                </a:cubicBezTo>
                <a:lnTo>
                  <a:pt x="11951707" y="3245008"/>
                </a:lnTo>
                <a:lnTo>
                  <a:pt x="11966850" y="3247225"/>
                </a:lnTo>
                <a:lnTo>
                  <a:pt x="11968990" y="3270112"/>
                </a:lnTo>
                <a:cubicBezTo>
                  <a:pt x="11966711" y="3282196"/>
                  <a:pt x="11983413" y="3290426"/>
                  <a:pt x="11992304" y="3283148"/>
                </a:cubicBezTo>
                <a:cubicBezTo>
                  <a:pt x="12033278" y="3248158"/>
                  <a:pt x="12062483" y="3281191"/>
                  <a:pt x="12096250" y="3290057"/>
                </a:cubicBezTo>
                <a:cubicBezTo>
                  <a:pt x="12121482" y="3298603"/>
                  <a:pt x="12143235" y="3308537"/>
                  <a:pt x="12164985" y="3318475"/>
                </a:cubicBezTo>
                <a:cubicBezTo>
                  <a:pt x="12201520" y="3341135"/>
                  <a:pt x="12200798" y="3356320"/>
                  <a:pt x="12164030" y="3374731"/>
                </a:cubicBezTo>
                <a:cubicBezTo>
                  <a:pt x="12155137" y="3382009"/>
                  <a:pt x="12146605" y="3381692"/>
                  <a:pt x="12144323" y="3393777"/>
                </a:cubicBezTo>
                <a:cubicBezTo>
                  <a:pt x="12144088" y="3434845"/>
                  <a:pt x="12117055" y="3464267"/>
                  <a:pt x="12071270" y="3456479"/>
                </a:cubicBezTo>
                <a:cubicBezTo>
                  <a:pt x="11991357" y="3447426"/>
                  <a:pt x="11911447" y="3438367"/>
                  <a:pt x="11841508" y="3399253"/>
                </a:cubicBezTo>
                <a:cubicBezTo>
                  <a:pt x="11823241" y="3387925"/>
                  <a:pt x="11804977" y="3376596"/>
                  <a:pt x="11784426" y="3377353"/>
                </a:cubicBezTo>
                <a:cubicBezTo>
                  <a:pt x="11736540" y="3377855"/>
                  <a:pt x="11689405" y="3371538"/>
                  <a:pt x="11643276" y="3362026"/>
                </a:cubicBezTo>
                <a:lnTo>
                  <a:pt x="11569037" y="3343069"/>
                </a:lnTo>
                <a:lnTo>
                  <a:pt x="11571452" y="3348197"/>
                </a:lnTo>
                <a:cubicBezTo>
                  <a:pt x="11571243" y="3357126"/>
                  <a:pt x="11561870" y="3365527"/>
                  <a:pt x="11543486" y="3374731"/>
                </a:cubicBezTo>
                <a:cubicBezTo>
                  <a:pt x="11534593" y="3382009"/>
                  <a:pt x="11526061" y="3381692"/>
                  <a:pt x="11523779" y="3393778"/>
                </a:cubicBezTo>
                <a:cubicBezTo>
                  <a:pt x="11523720" y="3404045"/>
                  <a:pt x="11521987" y="3413584"/>
                  <a:pt x="11518704" y="3421996"/>
                </a:cubicBezTo>
                <a:lnTo>
                  <a:pt x="11517685" y="3423518"/>
                </a:lnTo>
                <a:lnTo>
                  <a:pt x="11538671" y="3425460"/>
                </a:lnTo>
                <a:cubicBezTo>
                  <a:pt x="11605454" y="3436499"/>
                  <a:pt x="11666225" y="3472991"/>
                  <a:pt x="11735171" y="3478976"/>
                </a:cubicBezTo>
                <a:cubicBezTo>
                  <a:pt x="11740215" y="3480687"/>
                  <a:pt x="11743701" y="3479296"/>
                  <a:pt x="11748749" y="3481002"/>
                </a:cubicBezTo>
                <a:cubicBezTo>
                  <a:pt x="11767015" y="3492333"/>
                  <a:pt x="11803064" y="3489106"/>
                  <a:pt x="11798139" y="3520876"/>
                </a:cubicBezTo>
                <a:lnTo>
                  <a:pt x="11797913" y="3521354"/>
                </a:lnTo>
                <a:lnTo>
                  <a:pt x="11543557" y="3521354"/>
                </a:lnTo>
                <a:lnTo>
                  <a:pt x="11457100" y="3511760"/>
                </a:lnTo>
                <a:lnTo>
                  <a:pt x="11410911" y="3503573"/>
                </a:lnTo>
                <a:lnTo>
                  <a:pt x="11414811" y="3513374"/>
                </a:lnTo>
                <a:lnTo>
                  <a:pt x="11416282" y="3521354"/>
                </a:lnTo>
                <a:lnTo>
                  <a:pt x="11177370" y="3521354"/>
                </a:lnTo>
                <a:lnTo>
                  <a:pt x="11169341" y="3538374"/>
                </a:lnTo>
                <a:cubicBezTo>
                  <a:pt x="11157079" y="3550255"/>
                  <a:pt x="11134459" y="3547417"/>
                  <a:pt x="11116435" y="3549030"/>
                </a:cubicBezTo>
                <a:cubicBezTo>
                  <a:pt x="11081947" y="3555355"/>
                  <a:pt x="11046258" y="3550986"/>
                  <a:pt x="11014412" y="3537630"/>
                </a:cubicBezTo>
                <a:cubicBezTo>
                  <a:pt x="10985301" y="3529700"/>
                  <a:pt x="10955549" y="3525171"/>
                  <a:pt x="10925718" y="3521654"/>
                </a:cubicBezTo>
                <a:lnTo>
                  <a:pt x="10923005" y="3521354"/>
                </a:lnTo>
                <a:lnTo>
                  <a:pt x="10795738" y="3521354"/>
                </a:lnTo>
                <a:lnTo>
                  <a:pt x="10797821" y="3532651"/>
                </a:lnTo>
                <a:cubicBezTo>
                  <a:pt x="10793093" y="3597458"/>
                  <a:pt x="10848033" y="3544473"/>
                  <a:pt x="10864913" y="3562923"/>
                </a:cubicBezTo>
                <a:cubicBezTo>
                  <a:pt x="10875110" y="3568685"/>
                  <a:pt x="10885854" y="3569664"/>
                  <a:pt x="10896047" y="3575423"/>
                </a:cubicBezTo>
                <a:cubicBezTo>
                  <a:pt x="10937379" y="3593684"/>
                  <a:pt x="10976297" y="3609311"/>
                  <a:pt x="11025197" y="3608931"/>
                </a:cubicBezTo>
                <a:cubicBezTo>
                  <a:pt x="11041310" y="3610398"/>
                  <a:pt x="11053920" y="3618796"/>
                  <a:pt x="11070034" y="3620263"/>
                </a:cubicBezTo>
                <a:cubicBezTo>
                  <a:pt x="11136911" y="3628770"/>
                  <a:pt x="11174612" y="3702273"/>
                  <a:pt x="11251469" y="3694775"/>
                </a:cubicBezTo>
                <a:cubicBezTo>
                  <a:pt x="11256840" y="3695263"/>
                  <a:pt x="11264627" y="3698388"/>
                  <a:pt x="11264075" y="3703172"/>
                </a:cubicBezTo>
                <a:cubicBezTo>
                  <a:pt x="11270977" y="3737628"/>
                  <a:pt x="11311542" y="3738904"/>
                  <a:pt x="11336755" y="3755697"/>
                </a:cubicBezTo>
                <a:cubicBezTo>
                  <a:pt x="11349361" y="3764096"/>
                  <a:pt x="11370301" y="3770833"/>
                  <a:pt x="11358461" y="3779421"/>
                </a:cubicBezTo>
                <a:cubicBezTo>
                  <a:pt x="11332363" y="3793957"/>
                  <a:pt x="11341673" y="3831048"/>
                  <a:pt x="11305931" y="3835044"/>
                </a:cubicBezTo>
                <a:cubicBezTo>
                  <a:pt x="11298148" y="3831918"/>
                  <a:pt x="11290366" y="3828792"/>
                  <a:pt x="11293874" y="3821863"/>
                </a:cubicBezTo>
                <a:cubicBezTo>
                  <a:pt x="11317345" y="3782925"/>
                  <a:pt x="11278641" y="3789067"/>
                  <a:pt x="11257153" y="3787108"/>
                </a:cubicBezTo>
                <a:cubicBezTo>
                  <a:pt x="11235664" y="3785153"/>
                  <a:pt x="11228429" y="3777246"/>
                  <a:pt x="11222293" y="3759770"/>
                </a:cubicBezTo>
                <a:cubicBezTo>
                  <a:pt x="11211334" y="3737032"/>
                  <a:pt x="11150379" y="3724229"/>
                  <a:pt x="11134478" y="3744528"/>
                </a:cubicBezTo>
                <a:cubicBezTo>
                  <a:pt x="11125047" y="3755748"/>
                  <a:pt x="11109145" y="3776047"/>
                  <a:pt x="11143788" y="3781618"/>
                </a:cubicBezTo>
                <a:cubicBezTo>
                  <a:pt x="11165277" y="3783573"/>
                  <a:pt x="11169003" y="3798412"/>
                  <a:pt x="11178100" y="3813736"/>
                </a:cubicBezTo>
                <a:cubicBezTo>
                  <a:pt x="11201116" y="3849660"/>
                  <a:pt x="11247818" y="3868411"/>
                  <a:pt x="11282678" y="3895748"/>
                </a:cubicBezTo>
                <a:cubicBezTo>
                  <a:pt x="11300108" y="3909414"/>
                  <a:pt x="11321930" y="3884825"/>
                  <a:pt x="11343967" y="3881998"/>
                </a:cubicBezTo>
                <a:cubicBezTo>
                  <a:pt x="11410628" y="3868740"/>
                  <a:pt x="11432881" y="3887680"/>
                  <a:pt x="11417412" y="3951508"/>
                </a:cubicBezTo>
                <a:cubicBezTo>
                  <a:pt x="11417412" y="3951508"/>
                  <a:pt x="11419272" y="3958927"/>
                  <a:pt x="11416311" y="3961073"/>
                </a:cubicBezTo>
                <a:cubicBezTo>
                  <a:pt x="11437800" y="3963031"/>
                  <a:pt x="11439449" y="3948682"/>
                  <a:pt x="11440545" y="3939118"/>
                </a:cubicBezTo>
                <a:cubicBezTo>
                  <a:pt x="11445154" y="3922625"/>
                  <a:pt x="11458859" y="3921457"/>
                  <a:pt x="11474426" y="3927704"/>
                </a:cubicBezTo>
                <a:cubicBezTo>
                  <a:pt x="11492405" y="3936592"/>
                  <a:pt x="11515206" y="3950749"/>
                  <a:pt x="11499856" y="3966266"/>
                </a:cubicBezTo>
                <a:cubicBezTo>
                  <a:pt x="11472111" y="3995149"/>
                  <a:pt x="11488992" y="4013601"/>
                  <a:pt x="11511793" y="4027757"/>
                </a:cubicBezTo>
                <a:cubicBezTo>
                  <a:pt x="11537558" y="4039769"/>
                  <a:pt x="11536672" y="4071099"/>
                  <a:pt x="11560572" y="4075693"/>
                </a:cubicBezTo>
                <a:cubicBezTo>
                  <a:pt x="11637643" y="4089959"/>
                  <a:pt x="11709559" y="4125504"/>
                  <a:pt x="11789593" y="4137624"/>
                </a:cubicBezTo>
                <a:cubicBezTo>
                  <a:pt x="11824787" y="4138411"/>
                  <a:pt x="11858881" y="4148766"/>
                  <a:pt x="11886508" y="4168195"/>
                </a:cubicBezTo>
                <a:cubicBezTo>
                  <a:pt x="11906896" y="4179716"/>
                  <a:pt x="11938578" y="4187433"/>
                  <a:pt x="11926952" y="4217787"/>
                </a:cubicBezTo>
                <a:cubicBezTo>
                  <a:pt x="11921139" y="4232964"/>
                  <a:pt x="11910586" y="4236230"/>
                  <a:pt x="11898732" y="4236056"/>
                </a:cubicBezTo>
                <a:lnTo>
                  <a:pt x="11889054" y="4235115"/>
                </a:lnTo>
                <a:lnTo>
                  <a:pt x="11870080" y="4231479"/>
                </a:lnTo>
                <a:lnTo>
                  <a:pt x="11795753" y="4215354"/>
                </a:lnTo>
                <a:cubicBezTo>
                  <a:pt x="11792374" y="4214621"/>
                  <a:pt x="11785617" y="4213156"/>
                  <a:pt x="11781995" y="4213316"/>
                </a:cubicBezTo>
                <a:cubicBezTo>
                  <a:pt x="11778617" y="4212583"/>
                  <a:pt x="11771615" y="4212012"/>
                  <a:pt x="11771124" y="4213798"/>
                </a:cubicBezTo>
                <a:lnTo>
                  <a:pt x="11773401" y="4215149"/>
                </a:lnTo>
                <a:lnTo>
                  <a:pt x="11714121" y="4209882"/>
                </a:lnTo>
                <a:lnTo>
                  <a:pt x="11678530" y="4204319"/>
                </a:lnTo>
                <a:lnTo>
                  <a:pt x="11653627" y="4196834"/>
                </a:lnTo>
                <a:lnTo>
                  <a:pt x="11624782" y="4189664"/>
                </a:lnTo>
                <a:lnTo>
                  <a:pt x="11584783" y="4172129"/>
                </a:lnTo>
                <a:lnTo>
                  <a:pt x="11555820" y="4175037"/>
                </a:lnTo>
                <a:lnTo>
                  <a:pt x="11511911" y="4167036"/>
                </a:lnTo>
                <a:cubicBezTo>
                  <a:pt x="11497906" y="4165891"/>
                  <a:pt x="11494282" y="4166052"/>
                  <a:pt x="11503439" y="4171828"/>
                </a:cubicBezTo>
                <a:cubicBezTo>
                  <a:pt x="11506572" y="4173454"/>
                  <a:pt x="11509949" y="4174188"/>
                  <a:pt x="11506326" y="4174349"/>
                </a:cubicBezTo>
                <a:cubicBezTo>
                  <a:pt x="11489188" y="4171578"/>
                  <a:pt x="11469652" y="4164499"/>
                  <a:pt x="11454916" y="4166038"/>
                </a:cubicBezTo>
                <a:lnTo>
                  <a:pt x="11478413" y="4174160"/>
                </a:lnTo>
                <a:lnTo>
                  <a:pt x="11401034" y="4165061"/>
                </a:lnTo>
                <a:cubicBezTo>
                  <a:pt x="11395661" y="4164573"/>
                  <a:pt x="11389741" y="4168865"/>
                  <a:pt x="11386229" y="4175794"/>
                </a:cubicBezTo>
                <a:lnTo>
                  <a:pt x="11390035" y="4185110"/>
                </a:lnTo>
                <a:lnTo>
                  <a:pt x="11371524" y="4182995"/>
                </a:lnTo>
                <a:cubicBezTo>
                  <a:pt x="11368145" y="4182264"/>
                  <a:pt x="11357765" y="4180958"/>
                  <a:pt x="11354631" y="4179330"/>
                </a:cubicBezTo>
                <a:cubicBezTo>
                  <a:pt x="11345231" y="4174449"/>
                  <a:pt x="11334606" y="4174040"/>
                  <a:pt x="11328091" y="4171680"/>
                </a:cubicBezTo>
                <a:cubicBezTo>
                  <a:pt x="11317958" y="4169480"/>
                  <a:pt x="11310957" y="4168909"/>
                  <a:pt x="11310467" y="4170698"/>
                </a:cubicBezTo>
                <a:cubicBezTo>
                  <a:pt x="11309976" y="4172485"/>
                  <a:pt x="11312864" y="4175005"/>
                  <a:pt x="11319621" y="4176472"/>
                </a:cubicBezTo>
                <a:cubicBezTo>
                  <a:pt x="11332891" y="4180299"/>
                  <a:pt x="11342780" y="4183392"/>
                  <a:pt x="11356295" y="4186324"/>
                </a:cubicBezTo>
                <a:lnTo>
                  <a:pt x="11417108" y="4199517"/>
                </a:lnTo>
                <a:cubicBezTo>
                  <a:pt x="11406483" y="4199106"/>
                  <a:pt x="11396591" y="4196014"/>
                  <a:pt x="11389346" y="4196337"/>
                </a:cubicBezTo>
                <a:cubicBezTo>
                  <a:pt x="11389100" y="4197232"/>
                  <a:pt x="11382342" y="4195765"/>
                  <a:pt x="11382097" y="4196659"/>
                </a:cubicBezTo>
                <a:cubicBezTo>
                  <a:pt x="11384984" y="4199180"/>
                  <a:pt x="11388365" y="4199912"/>
                  <a:pt x="11391743" y="4200646"/>
                </a:cubicBezTo>
                <a:cubicBezTo>
                  <a:pt x="11405257" y="4203579"/>
                  <a:pt x="11419015" y="4205616"/>
                  <a:pt x="11432774" y="4207653"/>
                </a:cubicBezTo>
                <a:lnTo>
                  <a:pt x="11453674" y="4212188"/>
                </a:lnTo>
                <a:lnTo>
                  <a:pt x="11457890" y="4218448"/>
                </a:lnTo>
                <a:lnTo>
                  <a:pt x="11420923" y="4211712"/>
                </a:lnTo>
                <a:lnTo>
                  <a:pt x="11410788" y="4209515"/>
                </a:lnTo>
                <a:cubicBezTo>
                  <a:pt x="11410054" y="4212197"/>
                  <a:pt x="11415830" y="4217240"/>
                  <a:pt x="11398693" y="4214469"/>
                </a:cubicBezTo>
                <a:cubicBezTo>
                  <a:pt x="11398693" y="4214469"/>
                  <a:pt x="11398448" y="4215363"/>
                  <a:pt x="11398204" y="4216259"/>
                </a:cubicBezTo>
                <a:cubicBezTo>
                  <a:pt x="11401339" y="4217885"/>
                  <a:pt x="11404959" y="4217722"/>
                  <a:pt x="11408093" y="4219351"/>
                </a:cubicBezTo>
                <a:cubicBezTo>
                  <a:pt x="11418230" y="4221550"/>
                  <a:pt x="11431989" y="4223586"/>
                  <a:pt x="11441879" y="4226680"/>
                </a:cubicBezTo>
                <a:cubicBezTo>
                  <a:pt x="11441879" y="4226680"/>
                  <a:pt x="11445011" y="4228309"/>
                  <a:pt x="11444768" y="4229201"/>
                </a:cubicBezTo>
                <a:cubicBezTo>
                  <a:pt x="11441389" y="4228469"/>
                  <a:pt x="11441143" y="4229364"/>
                  <a:pt x="11441143" y="4229364"/>
                </a:cubicBezTo>
                <a:lnTo>
                  <a:pt x="11407359" y="4222034"/>
                </a:lnTo>
                <a:lnTo>
                  <a:pt x="11373575" y="4214703"/>
                </a:lnTo>
                <a:lnTo>
                  <a:pt x="11356681" y="4211038"/>
                </a:lnTo>
                <a:cubicBezTo>
                  <a:pt x="11346057" y="4210627"/>
                  <a:pt x="11338809" y="4210950"/>
                  <a:pt x="11328428" y="4209645"/>
                </a:cubicBezTo>
                <a:cubicBezTo>
                  <a:pt x="11314670" y="4207608"/>
                  <a:pt x="11300667" y="4206464"/>
                  <a:pt x="11286906" y="4204426"/>
                </a:cubicBezTo>
                <a:cubicBezTo>
                  <a:pt x="11276773" y="4202227"/>
                  <a:pt x="11276527" y="4203122"/>
                  <a:pt x="11276037" y="4204909"/>
                </a:cubicBezTo>
                <a:cubicBezTo>
                  <a:pt x="11275547" y="4206698"/>
                  <a:pt x="11278925" y="4207432"/>
                  <a:pt x="11285683" y="4208896"/>
                </a:cubicBezTo>
                <a:cubicBezTo>
                  <a:pt x="11295573" y="4211992"/>
                  <a:pt x="11295573" y="4211992"/>
                  <a:pt x="11288324" y="4212313"/>
                </a:cubicBezTo>
                <a:cubicBezTo>
                  <a:pt x="11284458" y="4213368"/>
                  <a:pt x="11274078" y="4212064"/>
                  <a:pt x="11290724" y="4216622"/>
                </a:cubicBezTo>
                <a:cubicBezTo>
                  <a:pt x="11294103" y="4217355"/>
                  <a:pt x="11290235" y="4218412"/>
                  <a:pt x="11289989" y="4219306"/>
                </a:cubicBezTo>
                <a:lnTo>
                  <a:pt x="11286610" y="4218571"/>
                </a:lnTo>
                <a:cubicBezTo>
                  <a:pt x="11275496" y="4219951"/>
                  <a:pt x="11275496" y="4219951"/>
                  <a:pt x="11284894" y="4224831"/>
                </a:cubicBezTo>
                <a:cubicBezTo>
                  <a:pt x="11291162" y="4228085"/>
                  <a:pt x="11304432" y="4231912"/>
                  <a:pt x="11310208" y="4236954"/>
                </a:cubicBezTo>
                <a:cubicBezTo>
                  <a:pt x="11299828" y="4235650"/>
                  <a:pt x="11283181" y="4231091"/>
                  <a:pt x="11275689" y="4232307"/>
                </a:cubicBezTo>
                <a:cubicBezTo>
                  <a:pt x="11275689" y="4232307"/>
                  <a:pt x="11275444" y="4233202"/>
                  <a:pt x="11278821" y="4233935"/>
                </a:cubicBezTo>
                <a:lnTo>
                  <a:pt x="11413962" y="4263254"/>
                </a:lnTo>
                <a:cubicBezTo>
                  <a:pt x="11417095" y="4264881"/>
                  <a:pt x="11410338" y="4263415"/>
                  <a:pt x="11417095" y="4264881"/>
                </a:cubicBezTo>
                <a:cubicBezTo>
                  <a:pt x="11410338" y="4263415"/>
                  <a:pt x="11403581" y="4261948"/>
                  <a:pt x="11399958" y="4262109"/>
                </a:cubicBezTo>
                <a:cubicBezTo>
                  <a:pt x="11389822" y="4259911"/>
                  <a:pt x="11376065" y="4257874"/>
                  <a:pt x="11371706" y="4260718"/>
                </a:cubicBezTo>
                <a:cubicBezTo>
                  <a:pt x="11370725" y="4264293"/>
                  <a:pt x="11367591" y="4262667"/>
                  <a:pt x="11357455" y="4260469"/>
                </a:cubicBezTo>
                <a:cubicBezTo>
                  <a:pt x="11343942" y="4257537"/>
                  <a:pt x="11330672" y="4253708"/>
                  <a:pt x="11319803" y="4254193"/>
                </a:cubicBezTo>
                <a:cubicBezTo>
                  <a:pt x="11316425" y="4253461"/>
                  <a:pt x="11312802" y="4253622"/>
                  <a:pt x="11312557" y="4254516"/>
                </a:cubicBezTo>
                <a:cubicBezTo>
                  <a:pt x="11312065" y="4256304"/>
                  <a:pt x="11315690" y="4256142"/>
                  <a:pt x="11319068" y="4256876"/>
                </a:cubicBezTo>
                <a:lnTo>
                  <a:pt x="11400150" y="4274467"/>
                </a:lnTo>
                <a:cubicBezTo>
                  <a:pt x="11403529" y="4275201"/>
                  <a:pt x="11410287" y="4276666"/>
                  <a:pt x="11410043" y="4277559"/>
                </a:cubicBezTo>
                <a:cubicBezTo>
                  <a:pt x="11413175" y="4279189"/>
                  <a:pt x="11412684" y="4280975"/>
                  <a:pt x="11415818" y="4282604"/>
                </a:cubicBezTo>
                <a:cubicBezTo>
                  <a:pt x="11412196" y="4282765"/>
                  <a:pt x="11408571" y="4282926"/>
                  <a:pt x="11398436" y="4280727"/>
                </a:cubicBezTo>
                <a:cubicBezTo>
                  <a:pt x="11384922" y="4277795"/>
                  <a:pt x="11374052" y="4278278"/>
                  <a:pt x="11360783" y="4274453"/>
                </a:cubicBezTo>
                <a:cubicBezTo>
                  <a:pt x="11349667" y="4275830"/>
                  <a:pt x="11333755" y="4268588"/>
                  <a:pt x="11322640" y="4269966"/>
                </a:cubicBezTo>
                <a:lnTo>
                  <a:pt x="11282099" y="4261170"/>
                </a:lnTo>
                <a:cubicBezTo>
                  <a:pt x="11271964" y="4258971"/>
                  <a:pt x="11261829" y="4256773"/>
                  <a:pt x="11251937" y="4253680"/>
                </a:cubicBezTo>
                <a:cubicBezTo>
                  <a:pt x="11245180" y="4252213"/>
                  <a:pt x="11241312" y="4253268"/>
                  <a:pt x="11237688" y="4253430"/>
                </a:cubicBezTo>
                <a:cubicBezTo>
                  <a:pt x="11237444" y="4254325"/>
                  <a:pt x="11237197" y="4255218"/>
                  <a:pt x="11240332" y="4256846"/>
                </a:cubicBezTo>
                <a:lnTo>
                  <a:pt x="11257223" y="4260510"/>
                </a:lnTo>
                <a:cubicBezTo>
                  <a:pt x="11270738" y="4263443"/>
                  <a:pt x="11287384" y="4268001"/>
                  <a:pt x="11301387" y="4269145"/>
                </a:cubicBezTo>
                <a:cubicBezTo>
                  <a:pt x="11318771" y="4271022"/>
                  <a:pt x="11331304" y="4277530"/>
                  <a:pt x="11345065" y="4279568"/>
                </a:cubicBezTo>
                <a:cubicBezTo>
                  <a:pt x="11348687" y="4279407"/>
                  <a:pt x="11355444" y="4280873"/>
                  <a:pt x="11358333" y="4283394"/>
                </a:cubicBezTo>
                <a:cubicBezTo>
                  <a:pt x="11331061" y="4278424"/>
                  <a:pt x="11300164" y="4273616"/>
                  <a:pt x="11270003" y="4266127"/>
                </a:cubicBezTo>
                <a:cubicBezTo>
                  <a:pt x="11266625" y="4265391"/>
                  <a:pt x="11259623" y="4264820"/>
                  <a:pt x="11256489" y="4263193"/>
                </a:cubicBezTo>
                <a:cubicBezTo>
                  <a:pt x="11249977" y="4260831"/>
                  <a:pt x="11245618" y="4263676"/>
                  <a:pt x="11239107" y="4261317"/>
                </a:cubicBezTo>
                <a:cubicBezTo>
                  <a:pt x="11235728" y="4260583"/>
                  <a:pt x="11235238" y="4262371"/>
                  <a:pt x="11234991" y="4263266"/>
                </a:cubicBezTo>
                <a:cubicBezTo>
                  <a:pt x="11234502" y="4265054"/>
                  <a:pt x="11237880" y="4265787"/>
                  <a:pt x="11241259" y="4266521"/>
                </a:cubicBezTo>
                <a:lnTo>
                  <a:pt x="11291937" y="4277516"/>
                </a:lnTo>
                <a:cubicBezTo>
                  <a:pt x="11274798" y="4274745"/>
                  <a:pt x="11257173" y="4273763"/>
                  <a:pt x="11236901" y="4269364"/>
                </a:cubicBezTo>
                <a:cubicBezTo>
                  <a:pt x="11233768" y="4267736"/>
                  <a:pt x="11227011" y="4266271"/>
                  <a:pt x="11226276" y="4268955"/>
                </a:cubicBezTo>
                <a:cubicBezTo>
                  <a:pt x="11225786" y="4270742"/>
                  <a:pt x="11232787" y="4271313"/>
                  <a:pt x="11239545" y="4272780"/>
                </a:cubicBezTo>
                <a:lnTo>
                  <a:pt x="11324007" y="4291105"/>
                </a:lnTo>
                <a:cubicBezTo>
                  <a:pt x="11327385" y="4291837"/>
                  <a:pt x="11334386" y="4292409"/>
                  <a:pt x="11337030" y="4295824"/>
                </a:cubicBezTo>
                <a:lnTo>
                  <a:pt x="11313382" y="4290693"/>
                </a:lnTo>
                <a:cubicBezTo>
                  <a:pt x="11302512" y="4291178"/>
                  <a:pt x="11292865" y="4287191"/>
                  <a:pt x="11282240" y="4286779"/>
                </a:cubicBezTo>
                <a:cubicBezTo>
                  <a:pt x="11275240" y="4286207"/>
                  <a:pt x="11261968" y="4282381"/>
                  <a:pt x="11251833" y="4280182"/>
                </a:cubicBezTo>
                <a:cubicBezTo>
                  <a:pt x="11245076" y="4278716"/>
                  <a:pt x="11241455" y="4278878"/>
                  <a:pt x="11240964" y="4280666"/>
                </a:cubicBezTo>
                <a:cubicBezTo>
                  <a:pt x="11240719" y="4281560"/>
                  <a:pt x="11243607" y="4284081"/>
                  <a:pt x="11250364" y="4285548"/>
                </a:cubicBezTo>
                <a:cubicBezTo>
                  <a:pt x="11274258" y="4289787"/>
                  <a:pt x="11297908" y="4294917"/>
                  <a:pt x="11321311" y="4300939"/>
                </a:cubicBezTo>
                <a:cubicBezTo>
                  <a:pt x="11331446" y="4303139"/>
                  <a:pt x="11338451" y="4303711"/>
                  <a:pt x="11351474" y="4308431"/>
                </a:cubicBezTo>
                <a:cubicBezTo>
                  <a:pt x="11334582" y="4304766"/>
                  <a:pt x="11324201" y="4303462"/>
                  <a:pt x="11314313" y="4300369"/>
                </a:cubicBezTo>
                <a:cubicBezTo>
                  <a:pt x="11300799" y="4297436"/>
                  <a:pt x="11296926" y="4298492"/>
                  <a:pt x="11289679" y="4298813"/>
                </a:cubicBezTo>
                <a:cubicBezTo>
                  <a:pt x="11286056" y="4298976"/>
                  <a:pt x="11285811" y="4299870"/>
                  <a:pt x="11288945" y="4301496"/>
                </a:cubicBezTo>
                <a:cubicBezTo>
                  <a:pt x="11292079" y="4303124"/>
                  <a:pt x="11295213" y="4304752"/>
                  <a:pt x="11301970" y="4306217"/>
                </a:cubicBezTo>
                <a:cubicBezTo>
                  <a:pt x="11319108" y="4308989"/>
                  <a:pt x="11332375" y="4312814"/>
                  <a:pt x="11345400" y="4317535"/>
                </a:cubicBezTo>
                <a:cubicBezTo>
                  <a:pt x="11365181" y="4323721"/>
                  <a:pt x="11382317" y="4326491"/>
                  <a:pt x="11402588" y="4330890"/>
                </a:cubicBezTo>
                <a:lnTo>
                  <a:pt x="11497185" y="4351413"/>
                </a:lnTo>
                <a:cubicBezTo>
                  <a:pt x="11500320" y="4353040"/>
                  <a:pt x="11510945" y="4353451"/>
                  <a:pt x="11513834" y="4355973"/>
                </a:cubicBezTo>
                <a:cubicBezTo>
                  <a:pt x="11510209" y="4356132"/>
                  <a:pt x="11503208" y="4355562"/>
                  <a:pt x="11502718" y="4357349"/>
                </a:cubicBezTo>
                <a:cubicBezTo>
                  <a:pt x="11498359" y="4360193"/>
                  <a:pt x="11488224" y="4357994"/>
                  <a:pt x="11474709" y="4355062"/>
                </a:cubicBezTo>
                <a:cubicBezTo>
                  <a:pt x="11467955" y="4353596"/>
                  <a:pt x="11458063" y="4350503"/>
                  <a:pt x="11447193" y="4350987"/>
                </a:cubicBezTo>
                <a:cubicBezTo>
                  <a:pt x="11430545" y="4346428"/>
                  <a:pt x="11409783" y="4343818"/>
                  <a:pt x="11393383" y="4338366"/>
                </a:cubicBezTo>
                <a:cubicBezTo>
                  <a:pt x="11383736" y="4334379"/>
                  <a:pt x="11373356" y="4333072"/>
                  <a:pt x="11363220" y="4330873"/>
                </a:cubicBezTo>
                <a:cubicBezTo>
                  <a:pt x="11359842" y="4330141"/>
                  <a:pt x="11352595" y="4330463"/>
                  <a:pt x="11352106" y="4332252"/>
                </a:cubicBezTo>
                <a:cubicBezTo>
                  <a:pt x="11354994" y="4334773"/>
                  <a:pt x="11358617" y="4334611"/>
                  <a:pt x="11365373" y="4336078"/>
                </a:cubicBezTo>
                <a:cubicBezTo>
                  <a:pt x="11405672" y="4345767"/>
                  <a:pt x="11446456" y="4353668"/>
                  <a:pt x="11486510" y="4364253"/>
                </a:cubicBezTo>
                <a:cubicBezTo>
                  <a:pt x="11523428" y="4373212"/>
                  <a:pt x="11564214" y="4381112"/>
                  <a:pt x="11601379" y="4389176"/>
                </a:cubicBezTo>
                <a:cubicBezTo>
                  <a:pt x="11604756" y="4389910"/>
                  <a:pt x="11611514" y="4391376"/>
                  <a:pt x="11611758" y="4390480"/>
                </a:cubicBezTo>
                <a:cubicBezTo>
                  <a:pt x="11612248" y="4388693"/>
                  <a:pt x="11608869" y="4387959"/>
                  <a:pt x="11605491" y="4387226"/>
                </a:cubicBezTo>
                <a:cubicBezTo>
                  <a:pt x="11598979" y="4384866"/>
                  <a:pt x="11595846" y="4383239"/>
                  <a:pt x="11589334" y="4380879"/>
                </a:cubicBezTo>
                <a:cubicBezTo>
                  <a:pt x="11585955" y="4380146"/>
                  <a:pt x="11586445" y="4378356"/>
                  <a:pt x="11589824" y="4379090"/>
                </a:cubicBezTo>
                <a:cubicBezTo>
                  <a:pt x="11599959" y="4381289"/>
                  <a:pt x="11604073" y="4379340"/>
                  <a:pt x="11610584" y="4381700"/>
                </a:cubicBezTo>
                <a:cubicBezTo>
                  <a:pt x="11616851" y="4384953"/>
                  <a:pt x="11630365" y="4387885"/>
                  <a:pt x="11633010" y="4391301"/>
                </a:cubicBezTo>
                <a:cubicBezTo>
                  <a:pt x="11638786" y="4396345"/>
                  <a:pt x="11649167" y="4397649"/>
                  <a:pt x="11659302" y="4399848"/>
                </a:cubicBezTo>
                <a:cubicBezTo>
                  <a:pt x="11672814" y="4402780"/>
                  <a:pt x="11680306" y="4401563"/>
                  <a:pt x="11694066" y="4403600"/>
                </a:cubicBezTo>
                <a:cubicBezTo>
                  <a:pt x="11705673" y="4400435"/>
                  <a:pt x="11725697" y="4405726"/>
                  <a:pt x="11743325" y="4406709"/>
                </a:cubicBezTo>
                <a:cubicBezTo>
                  <a:pt x="11746704" y="4407443"/>
                  <a:pt x="11753462" y="4408907"/>
                  <a:pt x="11753216" y="4409801"/>
                </a:cubicBezTo>
                <a:cubicBezTo>
                  <a:pt x="11756349" y="4411430"/>
                  <a:pt x="11755858" y="4413217"/>
                  <a:pt x="11749101" y="4411753"/>
                </a:cubicBezTo>
                <a:cubicBezTo>
                  <a:pt x="11742345" y="4410286"/>
                  <a:pt x="11735098" y="4410609"/>
                  <a:pt x="11738476" y="4411340"/>
                </a:cubicBezTo>
                <a:cubicBezTo>
                  <a:pt x="11741365" y="4413863"/>
                  <a:pt x="11744009" y="4417277"/>
                  <a:pt x="11754144" y="4419477"/>
                </a:cubicBezTo>
                <a:cubicBezTo>
                  <a:pt x="11761147" y="4420050"/>
                  <a:pt x="11767658" y="4422410"/>
                  <a:pt x="11774660" y="4422979"/>
                </a:cubicBezTo>
                <a:cubicBezTo>
                  <a:pt x="11809915" y="4424946"/>
                  <a:pt x="11846589" y="4434796"/>
                  <a:pt x="11880862" y="4440339"/>
                </a:cubicBezTo>
                <a:cubicBezTo>
                  <a:pt x="11908381" y="4444414"/>
                  <a:pt x="11937808" y="4454588"/>
                  <a:pt x="11965079" y="4459558"/>
                </a:cubicBezTo>
                <a:cubicBezTo>
                  <a:pt x="11968458" y="4460291"/>
                  <a:pt x="11968214" y="4461184"/>
                  <a:pt x="11971345" y="4462811"/>
                </a:cubicBezTo>
                <a:cubicBezTo>
                  <a:pt x="11981235" y="4465904"/>
                  <a:pt x="11991616" y="4467210"/>
                  <a:pt x="11992353" y="4464526"/>
                </a:cubicBezTo>
                <a:cubicBezTo>
                  <a:pt x="12000334" y="4461523"/>
                  <a:pt x="12020850" y="4465026"/>
                  <a:pt x="12031230" y="4466331"/>
                </a:cubicBezTo>
                <a:cubicBezTo>
                  <a:pt x="12048368" y="4469101"/>
                  <a:pt x="12065505" y="4471873"/>
                  <a:pt x="12074415" y="4478541"/>
                </a:cubicBezTo>
                <a:cubicBezTo>
                  <a:pt x="12077549" y="4480169"/>
                  <a:pt x="12080683" y="4481797"/>
                  <a:pt x="12084060" y="4482528"/>
                </a:cubicBezTo>
                <a:lnTo>
                  <a:pt x="12109266" y="4489893"/>
                </a:lnTo>
                <a:lnTo>
                  <a:pt x="12098463" y="4491233"/>
                </a:lnTo>
                <a:cubicBezTo>
                  <a:pt x="12097974" y="4493022"/>
                  <a:pt x="12104485" y="4495380"/>
                  <a:pt x="12114620" y="4497579"/>
                </a:cubicBezTo>
                <a:cubicBezTo>
                  <a:pt x="12121623" y="4498151"/>
                  <a:pt x="12131268" y="4502138"/>
                  <a:pt x="12142139" y="4501655"/>
                </a:cubicBezTo>
                <a:cubicBezTo>
                  <a:pt x="12145764" y="4501495"/>
                  <a:pt x="12155653" y="4504587"/>
                  <a:pt x="12159032" y="4505319"/>
                </a:cubicBezTo>
                <a:lnTo>
                  <a:pt x="12191862" y="4514570"/>
                </a:lnTo>
                <a:cubicBezTo>
                  <a:pt x="12191906" y="4514648"/>
                  <a:pt x="12191953" y="4514726"/>
                  <a:pt x="12191999" y="4514805"/>
                </a:cubicBezTo>
                <a:lnTo>
                  <a:pt x="12191851" y="4523981"/>
                </a:lnTo>
                <a:lnTo>
                  <a:pt x="12182630" y="4523702"/>
                </a:lnTo>
                <a:cubicBezTo>
                  <a:pt x="12178762" y="4524759"/>
                  <a:pt x="12181893" y="4526386"/>
                  <a:pt x="12188406" y="4528746"/>
                </a:cubicBezTo>
                <a:lnTo>
                  <a:pt x="12191107" y="4529932"/>
                </a:lnTo>
                <a:lnTo>
                  <a:pt x="12189378" y="4531249"/>
                </a:lnTo>
                <a:lnTo>
                  <a:pt x="12187671" y="4531428"/>
                </a:lnTo>
                <a:cubicBezTo>
                  <a:pt x="12182358" y="4531223"/>
                  <a:pt x="12179702" y="4531119"/>
                  <a:pt x="12179610" y="4531456"/>
                </a:cubicBezTo>
                <a:lnTo>
                  <a:pt x="12186047" y="4533788"/>
                </a:lnTo>
                <a:lnTo>
                  <a:pt x="12178842" y="4539279"/>
                </a:lnTo>
                <a:cubicBezTo>
                  <a:pt x="12172355" y="4541860"/>
                  <a:pt x="12163651" y="4543783"/>
                  <a:pt x="12152633" y="4545198"/>
                </a:cubicBezTo>
                <a:cubicBezTo>
                  <a:pt x="12128181" y="4545389"/>
                  <a:pt x="12103733" y="4545577"/>
                  <a:pt x="12076873" y="4543131"/>
                </a:cubicBezTo>
                <a:cubicBezTo>
                  <a:pt x="12042229" y="4537561"/>
                  <a:pt x="11999467" y="4555413"/>
                  <a:pt x="11980507" y="4507778"/>
                </a:cubicBezTo>
                <a:cubicBezTo>
                  <a:pt x="11976237" y="4497723"/>
                  <a:pt x="11957158" y="4498404"/>
                  <a:pt x="11953099" y="4510114"/>
                </a:cubicBezTo>
                <a:cubicBezTo>
                  <a:pt x="11933905" y="4559107"/>
                  <a:pt x="11904965" y="4527477"/>
                  <a:pt x="11884575" y="4515957"/>
                </a:cubicBezTo>
                <a:cubicBezTo>
                  <a:pt x="11867145" y="4502286"/>
                  <a:pt x="11856402" y="4501310"/>
                  <a:pt x="11831951" y="4501499"/>
                </a:cubicBezTo>
                <a:lnTo>
                  <a:pt x="11732867" y="4507958"/>
                </a:lnTo>
                <a:lnTo>
                  <a:pt x="11732867" y="4509850"/>
                </a:lnTo>
                <a:lnTo>
                  <a:pt x="11727321" y="4519060"/>
                </a:lnTo>
                <a:cubicBezTo>
                  <a:pt x="11717038" y="4527038"/>
                  <a:pt x="11700156" y="4527800"/>
                  <a:pt x="11676253" y="4522172"/>
                </a:cubicBezTo>
                <a:cubicBezTo>
                  <a:pt x="11646088" y="4514826"/>
                  <a:pt x="11625107" y="4517516"/>
                  <a:pt x="11611742" y="4543903"/>
                </a:cubicBezTo>
                <a:cubicBezTo>
                  <a:pt x="11602760" y="4554588"/>
                  <a:pt x="11596079" y="4567782"/>
                  <a:pt x="11576146" y="4561364"/>
                </a:cubicBezTo>
                <a:cubicBezTo>
                  <a:pt x="11511222" y="4541650"/>
                  <a:pt x="11447236" y="4558826"/>
                  <a:pt x="11382521" y="4559835"/>
                </a:cubicBezTo>
                <a:cubicBezTo>
                  <a:pt x="11362062" y="4557971"/>
                  <a:pt x="11343376" y="4563173"/>
                  <a:pt x="11335763" y="4539474"/>
                </a:cubicBezTo>
                <a:cubicBezTo>
                  <a:pt x="11335032" y="4523306"/>
                  <a:pt x="11316347" y="4528506"/>
                  <a:pt x="11305596" y="4532126"/>
                </a:cubicBezTo>
                <a:cubicBezTo>
                  <a:pt x="11289729" y="4535282"/>
                  <a:pt x="11278456" y="4543458"/>
                  <a:pt x="11276364" y="4561670"/>
                </a:cubicBezTo>
                <a:cubicBezTo>
                  <a:pt x="11275843" y="4566224"/>
                  <a:pt x="11279390" y="4580348"/>
                  <a:pt x="11282209" y="4578305"/>
                </a:cubicBezTo>
                <a:cubicBezTo>
                  <a:pt x="11325214" y="4563819"/>
                  <a:pt x="11335852" y="4606193"/>
                  <a:pt x="11368838" y="4611499"/>
                </a:cubicBezTo>
                <a:cubicBezTo>
                  <a:pt x="11440440" y="4618020"/>
                  <a:pt x="11507654" y="4640241"/>
                  <a:pt x="11574348" y="4667018"/>
                </a:cubicBezTo>
                <a:cubicBezTo>
                  <a:pt x="11598876" y="4678455"/>
                  <a:pt x="11619334" y="4680317"/>
                  <a:pt x="11628107" y="4648911"/>
                </a:cubicBezTo>
                <a:cubicBezTo>
                  <a:pt x="11629156" y="4639805"/>
                  <a:pt x="11630722" y="4626144"/>
                  <a:pt x="11648362" y="4630051"/>
                </a:cubicBezTo>
                <a:cubicBezTo>
                  <a:pt x="11658592" y="4630983"/>
                  <a:pt x="11662660" y="4640556"/>
                  <a:pt x="11661616" y="4649662"/>
                </a:cubicBezTo>
                <a:cubicBezTo>
                  <a:pt x="11656181" y="4674472"/>
                  <a:pt x="11668707" y="4677911"/>
                  <a:pt x="11694280" y="4680240"/>
                </a:cubicBezTo>
                <a:cubicBezTo>
                  <a:pt x="11724968" y="4683035"/>
                  <a:pt x="11755654" y="4685830"/>
                  <a:pt x="11783318" y="4669946"/>
                </a:cubicBezTo>
                <a:cubicBezTo>
                  <a:pt x="11794068" y="4666324"/>
                  <a:pt x="11808160" y="4656106"/>
                  <a:pt x="11817345" y="4666143"/>
                </a:cubicBezTo>
                <a:cubicBezTo>
                  <a:pt x="11842601" y="4693749"/>
                  <a:pt x="11879448" y="4687902"/>
                  <a:pt x="11912430" y="4693206"/>
                </a:cubicBezTo>
                <a:cubicBezTo>
                  <a:pt x="11955121" y="4703996"/>
                  <a:pt x="11983922" y="4745723"/>
                  <a:pt x="11972328" y="4779173"/>
                </a:cubicBezTo>
                <a:cubicBezTo>
                  <a:pt x="11967419" y="4799429"/>
                  <a:pt x="11978898" y="4811977"/>
                  <a:pt x="11976807" y="4830189"/>
                </a:cubicBezTo>
                <a:cubicBezTo>
                  <a:pt x="11958646" y="4830833"/>
                  <a:pt x="11943302" y="4829438"/>
                  <a:pt x="11929731" y="4835103"/>
                </a:cubicBezTo>
                <a:cubicBezTo>
                  <a:pt x="11833489" y="4863144"/>
                  <a:pt x="11737151" y="4824468"/>
                  <a:pt x="11643522" y="4829743"/>
                </a:cubicBezTo>
                <a:cubicBezTo>
                  <a:pt x="11578284" y="4835304"/>
                  <a:pt x="11512113" y="4803974"/>
                  <a:pt x="11444260" y="4832301"/>
                </a:cubicBezTo>
                <a:cubicBezTo>
                  <a:pt x="11436327" y="4833877"/>
                  <a:pt x="11423281" y="4834991"/>
                  <a:pt x="11419211" y="4825419"/>
                </a:cubicBezTo>
                <a:cubicBezTo>
                  <a:pt x="11416864" y="4817729"/>
                  <a:pt x="11414014" y="4813012"/>
                  <a:pt x="11410803" y="4810384"/>
                </a:cubicBezTo>
                <a:lnTo>
                  <a:pt x="11402912" y="4808512"/>
                </a:lnTo>
                <a:lnTo>
                  <a:pt x="11402661" y="4812759"/>
                </a:lnTo>
                <a:cubicBezTo>
                  <a:pt x="11397505" y="4834034"/>
                  <a:pt x="11409563" y="4847214"/>
                  <a:pt x="11407366" y="4866344"/>
                </a:cubicBezTo>
                <a:cubicBezTo>
                  <a:pt x="11388290" y="4867020"/>
                  <a:pt x="11372174" y="4865554"/>
                  <a:pt x="11357919" y="4871505"/>
                </a:cubicBezTo>
                <a:cubicBezTo>
                  <a:pt x="11256830" y="4900958"/>
                  <a:pt x="11155640" y="4860334"/>
                  <a:pt x="11057296" y="4865874"/>
                </a:cubicBezTo>
                <a:cubicBezTo>
                  <a:pt x="10988771" y="4871716"/>
                  <a:pt x="10919268" y="4838808"/>
                  <a:pt x="10847998" y="4868562"/>
                </a:cubicBezTo>
                <a:cubicBezTo>
                  <a:pt x="10839665" y="4870218"/>
                  <a:pt x="10825962" y="4871387"/>
                  <a:pt x="10821687" y="4861333"/>
                </a:cubicBezTo>
                <a:cubicBezTo>
                  <a:pt x="10811825" y="4829025"/>
                  <a:pt x="10793512" y="4846687"/>
                  <a:pt x="10776299" y="4854783"/>
                </a:cubicBezTo>
                <a:cubicBezTo>
                  <a:pt x="10767416" y="4861224"/>
                  <a:pt x="10755574" y="4869810"/>
                  <a:pt x="10744828" y="4868830"/>
                </a:cubicBezTo>
                <a:cubicBezTo>
                  <a:pt x="10727643" y="4864849"/>
                  <a:pt x="10710334" y="4863424"/>
                  <a:pt x="10692964" y="4863277"/>
                </a:cubicBezTo>
                <a:lnTo>
                  <a:pt x="10683905" y="4863644"/>
                </a:lnTo>
                <a:lnTo>
                  <a:pt x="10701972" y="4867168"/>
                </a:lnTo>
                <a:cubicBezTo>
                  <a:pt x="10704890" y="4869552"/>
                  <a:pt x="10714872" y="4870014"/>
                  <a:pt x="10721410" y="4870959"/>
                </a:cubicBezTo>
                <a:lnTo>
                  <a:pt x="10727948" y="4871904"/>
                </a:lnTo>
                <a:cubicBezTo>
                  <a:pt x="10750831" y="4875213"/>
                  <a:pt x="10773711" y="4878522"/>
                  <a:pt x="10796419" y="4882787"/>
                </a:cubicBezTo>
                <a:cubicBezTo>
                  <a:pt x="10819126" y="4887050"/>
                  <a:pt x="10838737" y="4889885"/>
                  <a:pt x="10861621" y="4893194"/>
                </a:cubicBezTo>
                <a:lnTo>
                  <a:pt x="10878734" y="4895669"/>
                </a:lnTo>
                <a:lnTo>
                  <a:pt x="10878820" y="4895827"/>
                </a:lnTo>
                <a:cubicBezTo>
                  <a:pt x="10892232" y="4902800"/>
                  <a:pt x="10905593" y="4904592"/>
                  <a:pt x="10919150" y="4904676"/>
                </a:cubicBezTo>
                <a:lnTo>
                  <a:pt x="10936358" y="4904099"/>
                </a:lnTo>
                <a:lnTo>
                  <a:pt x="10959180" y="4907634"/>
                </a:lnTo>
                <a:lnTo>
                  <a:pt x="10957232" y="4913394"/>
                </a:lnTo>
                <a:cubicBezTo>
                  <a:pt x="10951137" y="4924268"/>
                  <a:pt x="10942094" y="4935519"/>
                  <a:pt x="10975679" y="4929950"/>
                </a:cubicBezTo>
                <a:cubicBezTo>
                  <a:pt x="10994364" y="4924753"/>
                  <a:pt x="11004070" y="4930236"/>
                  <a:pt x="10999161" y="4950493"/>
                </a:cubicBezTo>
                <a:cubicBezTo>
                  <a:pt x="10998116" y="4959598"/>
                  <a:pt x="10997070" y="4968706"/>
                  <a:pt x="11012413" y="4970103"/>
                </a:cubicBezTo>
                <a:cubicBezTo>
                  <a:pt x="11024936" y="4973544"/>
                  <a:pt x="11028803" y="4962393"/>
                  <a:pt x="11034962" y="4953752"/>
                </a:cubicBezTo>
                <a:cubicBezTo>
                  <a:pt x="11046032" y="4924855"/>
                  <a:pt x="11075470" y="4916037"/>
                  <a:pt x="11098950" y="4936576"/>
                </a:cubicBezTo>
                <a:cubicBezTo>
                  <a:pt x="11110429" y="4949123"/>
                  <a:pt x="11122956" y="4952565"/>
                  <a:pt x="11136526" y="4946899"/>
                </a:cubicBezTo>
                <a:lnTo>
                  <a:pt x="11163790" y="4939827"/>
                </a:lnTo>
                <a:lnTo>
                  <a:pt x="11197787" y="4944745"/>
                </a:lnTo>
                <a:cubicBezTo>
                  <a:pt x="11213782" y="4949018"/>
                  <a:pt x="11230302" y="4950426"/>
                  <a:pt x="11246469" y="4953745"/>
                </a:cubicBezTo>
                <a:lnTo>
                  <a:pt x="11385484" y="4973844"/>
                </a:lnTo>
                <a:lnTo>
                  <a:pt x="11378886" y="4996576"/>
                </a:lnTo>
                <a:cubicBezTo>
                  <a:pt x="11372728" y="5005214"/>
                  <a:pt x="11374500" y="5012278"/>
                  <a:pt x="11381386" y="5019806"/>
                </a:cubicBezTo>
                <a:cubicBezTo>
                  <a:pt x="11391822" y="5041458"/>
                  <a:pt x="11380546" y="5049634"/>
                  <a:pt x="11356746" y="5054369"/>
                </a:cubicBezTo>
                <a:cubicBezTo>
                  <a:pt x="11288166" y="5066526"/>
                  <a:pt x="11216042" y="5064560"/>
                  <a:pt x="11143914" y="5062590"/>
                </a:cubicBezTo>
                <a:cubicBezTo>
                  <a:pt x="11113227" y="5059798"/>
                  <a:pt x="11082016" y="5061555"/>
                  <a:pt x="11073244" y="5092962"/>
                </a:cubicBezTo>
                <a:cubicBezTo>
                  <a:pt x="11067811" y="5117771"/>
                  <a:pt x="11100270" y="5127628"/>
                  <a:pt x="11122502" y="5136552"/>
                </a:cubicBezTo>
                <a:cubicBezTo>
                  <a:pt x="11160077" y="5146877"/>
                  <a:pt x="11173328" y="5166485"/>
                  <a:pt x="11171964" y="5200866"/>
                </a:cubicBezTo>
                <a:cubicBezTo>
                  <a:pt x="11172171" y="5221588"/>
                  <a:pt x="11169036" y="5248906"/>
                  <a:pt x="11185630" y="5261920"/>
                </a:cubicBezTo>
                <a:cubicBezTo>
                  <a:pt x="11236454" y="5291854"/>
                  <a:pt x="11231229" y="5337385"/>
                  <a:pt x="11241866" y="5379761"/>
                </a:cubicBezTo>
                <a:cubicBezTo>
                  <a:pt x="11248960" y="5408010"/>
                  <a:pt x="11233819" y="5427337"/>
                  <a:pt x="11208769" y="5420452"/>
                </a:cubicBezTo>
                <a:cubicBezTo>
                  <a:pt x="11140507" y="5407336"/>
                  <a:pt x="11079020" y="5447744"/>
                  <a:pt x="11012326" y="5420966"/>
                </a:cubicBezTo>
                <a:cubicBezTo>
                  <a:pt x="10979866" y="5411112"/>
                  <a:pt x="10940722" y="5414446"/>
                  <a:pt x="10921628" y="5378203"/>
                </a:cubicBezTo>
                <a:cubicBezTo>
                  <a:pt x="10919856" y="5371141"/>
                  <a:pt x="10910150" y="5365656"/>
                  <a:pt x="10902215" y="5367234"/>
                </a:cubicBezTo>
                <a:cubicBezTo>
                  <a:pt x="10867141" y="5380144"/>
                  <a:pt x="10829044" y="5374372"/>
                  <a:pt x="10778422" y="5365161"/>
                </a:cubicBezTo>
                <a:cubicBezTo>
                  <a:pt x="10815678" y="5400759"/>
                  <a:pt x="10855027" y="5418145"/>
                  <a:pt x="10876941" y="5452347"/>
                </a:cubicBezTo>
                <a:cubicBezTo>
                  <a:pt x="10883829" y="5459872"/>
                  <a:pt x="10885602" y="5466935"/>
                  <a:pt x="10877145" y="5473066"/>
                </a:cubicBezTo>
                <a:cubicBezTo>
                  <a:pt x="10868688" y="5479198"/>
                  <a:pt x="10858461" y="5478267"/>
                  <a:pt x="10849278" y="5468229"/>
                </a:cubicBezTo>
                <a:cubicBezTo>
                  <a:pt x="10837274" y="5460236"/>
                  <a:pt x="10845002" y="5437934"/>
                  <a:pt x="10821202" y="5442670"/>
                </a:cubicBezTo>
                <a:cubicBezTo>
                  <a:pt x="10818384" y="5444711"/>
                  <a:pt x="10818384" y="5444711"/>
                  <a:pt x="10817863" y="5449266"/>
                </a:cubicBezTo>
                <a:cubicBezTo>
                  <a:pt x="10822660" y="5475005"/>
                  <a:pt x="10864303" y="5494902"/>
                  <a:pt x="10841957" y="5531973"/>
                </a:cubicBezTo>
                <a:cubicBezTo>
                  <a:pt x="10841957" y="5531973"/>
                  <a:pt x="10858028" y="5549539"/>
                  <a:pt x="10867530" y="5534302"/>
                </a:cubicBezTo>
                <a:cubicBezTo>
                  <a:pt x="10877029" y="5519063"/>
                  <a:pt x="10884963" y="5517486"/>
                  <a:pt x="10899262" y="5527991"/>
                </a:cubicBezTo>
                <a:cubicBezTo>
                  <a:pt x="10923269" y="5543979"/>
                  <a:pt x="10947796" y="5555414"/>
                  <a:pt x="10949250" y="5587752"/>
                </a:cubicBezTo>
                <a:cubicBezTo>
                  <a:pt x="10952795" y="5601877"/>
                  <a:pt x="10959682" y="5609405"/>
                  <a:pt x="10981186" y="5602160"/>
                </a:cubicBezTo>
                <a:cubicBezTo>
                  <a:pt x="10989641" y="5596030"/>
                  <a:pt x="10998098" y="5589897"/>
                  <a:pt x="11006761" y="5604490"/>
                </a:cubicBezTo>
                <a:cubicBezTo>
                  <a:pt x="11013124" y="5616571"/>
                  <a:pt x="11009260" y="5627721"/>
                  <a:pt x="11000281" y="5638404"/>
                </a:cubicBezTo>
                <a:cubicBezTo>
                  <a:pt x="10991302" y="5649092"/>
                  <a:pt x="10981074" y="5648157"/>
                  <a:pt x="10971366" y="5642674"/>
                </a:cubicBezTo>
                <a:cubicBezTo>
                  <a:pt x="10946840" y="5631237"/>
                  <a:pt x="10927949" y="5615717"/>
                  <a:pt x="10890580" y="5626115"/>
                </a:cubicBezTo>
                <a:cubicBezTo>
                  <a:pt x="10950591" y="5666085"/>
                  <a:pt x="11006532" y="5696483"/>
                  <a:pt x="11086070" y="5701426"/>
                </a:cubicBezTo>
                <a:cubicBezTo>
                  <a:pt x="11075114" y="5684327"/>
                  <a:pt x="11057474" y="5680419"/>
                  <a:pt x="11048288" y="5670383"/>
                </a:cubicBezTo>
                <a:cubicBezTo>
                  <a:pt x="11033992" y="5659877"/>
                  <a:pt x="11011759" y="5650953"/>
                  <a:pt x="11026900" y="5631629"/>
                </a:cubicBezTo>
                <a:cubicBezTo>
                  <a:pt x="11039222" y="5614349"/>
                  <a:pt x="11059678" y="5616211"/>
                  <a:pt x="11079091" y="5627179"/>
                </a:cubicBezTo>
                <a:lnTo>
                  <a:pt x="11295128" y="5771073"/>
                </a:lnTo>
                <a:cubicBezTo>
                  <a:pt x="11311722" y="5784085"/>
                  <a:pt x="11317658" y="5867439"/>
                  <a:pt x="11303564" y="5877659"/>
                </a:cubicBezTo>
                <a:cubicBezTo>
                  <a:pt x="11278719" y="5891497"/>
                  <a:pt x="11251579" y="5902828"/>
                  <a:pt x="11222459" y="5886375"/>
                </a:cubicBezTo>
                <a:cubicBezTo>
                  <a:pt x="11210457" y="5878381"/>
                  <a:pt x="11202001" y="5884512"/>
                  <a:pt x="11191246" y="5888132"/>
                </a:cubicBezTo>
                <a:cubicBezTo>
                  <a:pt x="11147197" y="5911724"/>
                  <a:pt x="11109620" y="5901402"/>
                  <a:pt x="11071318" y="5874912"/>
                </a:cubicBezTo>
                <a:cubicBezTo>
                  <a:pt x="11040427" y="5851395"/>
                  <a:pt x="11003900" y="5831966"/>
                  <a:pt x="10978642" y="5804361"/>
                </a:cubicBezTo>
                <a:cubicBezTo>
                  <a:pt x="10971755" y="5796832"/>
                  <a:pt x="10959752" y="5788839"/>
                  <a:pt x="10945657" y="5799058"/>
                </a:cubicBezTo>
                <a:cubicBezTo>
                  <a:pt x="10949206" y="5813182"/>
                  <a:pt x="10958911" y="5818666"/>
                  <a:pt x="10968618" y="5824152"/>
                </a:cubicBezTo>
                <a:cubicBezTo>
                  <a:pt x="10976029" y="5827127"/>
                  <a:pt x="10985736" y="5832610"/>
                  <a:pt x="10979573" y="5841253"/>
                </a:cubicBezTo>
                <a:cubicBezTo>
                  <a:pt x="10973414" y="5849894"/>
                  <a:pt x="10963708" y="5844409"/>
                  <a:pt x="10956298" y="5841433"/>
                </a:cubicBezTo>
                <a:cubicBezTo>
                  <a:pt x="10910063" y="5816519"/>
                  <a:pt x="10897332" y="5792356"/>
                  <a:pt x="10915085" y="5750266"/>
                </a:cubicBezTo>
                <a:cubicBezTo>
                  <a:pt x="10879488" y="5767727"/>
                  <a:pt x="10848802" y="5764933"/>
                  <a:pt x="10820205" y="5743927"/>
                </a:cubicBezTo>
                <a:cubicBezTo>
                  <a:pt x="10777313" y="5712416"/>
                  <a:pt x="10728350" y="5756265"/>
                  <a:pt x="10687230" y="5731817"/>
                </a:cubicBezTo>
                <a:cubicBezTo>
                  <a:pt x="10684932" y="5729308"/>
                  <a:pt x="10682112" y="5731351"/>
                  <a:pt x="10679294" y="5733394"/>
                </a:cubicBezTo>
                <a:cubicBezTo>
                  <a:pt x="10634195" y="5766094"/>
                  <a:pt x="10636696" y="5789324"/>
                  <a:pt x="10690344" y="5817212"/>
                </a:cubicBezTo>
                <a:lnTo>
                  <a:pt x="10712572" y="5826139"/>
                </a:lnTo>
                <a:cubicBezTo>
                  <a:pt x="10745761" y="5852165"/>
                  <a:pt x="10803794" y="5864352"/>
                  <a:pt x="10771427" y="5921213"/>
                </a:cubicBezTo>
                <a:cubicBezTo>
                  <a:pt x="10768609" y="5923258"/>
                  <a:pt x="10770379" y="5930321"/>
                  <a:pt x="10772674" y="5932831"/>
                </a:cubicBezTo>
                <a:cubicBezTo>
                  <a:pt x="10794069" y="5971582"/>
                  <a:pt x="10784042" y="5991374"/>
                  <a:pt x="10734148" y="5998332"/>
                </a:cubicBezTo>
                <a:cubicBezTo>
                  <a:pt x="10726216" y="5999909"/>
                  <a:pt x="10713166" y="6001021"/>
                  <a:pt x="10714417" y="6012638"/>
                </a:cubicBezTo>
                <a:cubicBezTo>
                  <a:pt x="10719737" y="6033824"/>
                  <a:pt x="10701572" y="6034473"/>
                  <a:pt x="10683412" y="6035119"/>
                </a:cubicBezTo>
                <a:lnTo>
                  <a:pt x="10682403" y="6035166"/>
                </a:lnTo>
                <a:lnTo>
                  <a:pt x="10670776" y="6032898"/>
                </a:lnTo>
                <a:lnTo>
                  <a:pt x="10664530" y="6030940"/>
                </a:lnTo>
                <a:cubicBezTo>
                  <a:pt x="10649896" y="6023569"/>
                  <a:pt x="10632976" y="6021983"/>
                  <a:pt x="10617688" y="6016265"/>
                </a:cubicBezTo>
                <a:cubicBezTo>
                  <a:pt x="10602400" y="6010547"/>
                  <a:pt x="10586787" y="6005655"/>
                  <a:pt x="10570846" y="6001591"/>
                </a:cubicBezTo>
                <a:lnTo>
                  <a:pt x="10532418" y="5990069"/>
                </a:lnTo>
                <a:lnTo>
                  <a:pt x="10516993" y="5990353"/>
                </a:lnTo>
                <a:cubicBezTo>
                  <a:pt x="10506653" y="5988808"/>
                  <a:pt x="10496502" y="5985618"/>
                  <a:pt x="10486421" y="5981076"/>
                </a:cubicBezTo>
                <a:lnTo>
                  <a:pt x="10469093" y="5971079"/>
                </a:lnTo>
                <a:lnTo>
                  <a:pt x="10432787" y="5960193"/>
                </a:lnTo>
                <a:cubicBezTo>
                  <a:pt x="10432787" y="5960193"/>
                  <a:pt x="10433115" y="5959368"/>
                  <a:pt x="10429992" y="5958388"/>
                </a:cubicBezTo>
                <a:cubicBezTo>
                  <a:pt x="10433768" y="5957714"/>
                  <a:pt x="10436564" y="5959520"/>
                  <a:pt x="10442809" y="5961477"/>
                </a:cubicBezTo>
                <a:cubicBezTo>
                  <a:pt x="10445933" y="5962455"/>
                  <a:pt x="10446259" y="5961627"/>
                  <a:pt x="10446259" y="5961627"/>
                </a:cubicBezTo>
                <a:cubicBezTo>
                  <a:pt x="10446587" y="5960801"/>
                  <a:pt x="10447240" y="5959149"/>
                  <a:pt x="10443790" y="5958996"/>
                </a:cubicBezTo>
                <a:cubicBezTo>
                  <a:pt x="10440669" y="5958018"/>
                  <a:pt x="10438199" y="5955387"/>
                  <a:pt x="10435076" y="5954408"/>
                </a:cubicBezTo>
                <a:cubicBezTo>
                  <a:pt x="10416012" y="5949365"/>
                  <a:pt x="10401379" y="5941993"/>
                  <a:pt x="10382640" y="5936122"/>
                </a:cubicBezTo>
                <a:lnTo>
                  <a:pt x="10358964" y="5928705"/>
                </a:lnTo>
                <a:lnTo>
                  <a:pt x="10348176" y="5933000"/>
                </a:lnTo>
                <a:cubicBezTo>
                  <a:pt x="10343846" y="5932303"/>
                  <a:pt x="10339351" y="5930082"/>
                  <a:pt x="10335459" y="5928519"/>
                </a:cubicBezTo>
                <a:lnTo>
                  <a:pt x="10322738" y="5917355"/>
                </a:lnTo>
                <a:lnTo>
                  <a:pt x="10210888" y="5882312"/>
                </a:lnTo>
                <a:cubicBezTo>
                  <a:pt x="10192151" y="5876441"/>
                  <a:pt x="10176865" y="5870723"/>
                  <a:pt x="10169129" y="5863656"/>
                </a:cubicBezTo>
                <a:cubicBezTo>
                  <a:pt x="10172905" y="5862980"/>
                  <a:pt x="10179152" y="5864937"/>
                  <a:pt x="10182603" y="5865089"/>
                </a:cubicBezTo>
                <a:cubicBezTo>
                  <a:pt x="10201993" y="5869306"/>
                  <a:pt x="10208240" y="5871264"/>
                  <a:pt x="10212522" y="5878179"/>
                </a:cubicBezTo>
                <a:cubicBezTo>
                  <a:pt x="10214993" y="5880812"/>
                  <a:pt x="10218114" y="5881789"/>
                  <a:pt x="10221563" y="5881940"/>
                </a:cubicBezTo>
                <a:cubicBezTo>
                  <a:pt x="10231584" y="5883224"/>
                  <a:pt x="10243750" y="5887963"/>
                  <a:pt x="10253117" y="5890897"/>
                </a:cubicBezTo>
                <a:cubicBezTo>
                  <a:pt x="10271854" y="5896768"/>
                  <a:pt x="10287470" y="5901660"/>
                  <a:pt x="10307188" y="5905050"/>
                </a:cubicBezTo>
                <a:lnTo>
                  <a:pt x="10309231" y="5905501"/>
                </a:lnTo>
                <a:lnTo>
                  <a:pt x="10292033" y="5890408"/>
                </a:lnTo>
                <a:lnTo>
                  <a:pt x="10263654" y="5882007"/>
                </a:lnTo>
                <a:cubicBezTo>
                  <a:pt x="10247836" y="5877631"/>
                  <a:pt x="10232059" y="5873153"/>
                  <a:pt x="10216773" y="5867433"/>
                </a:cubicBezTo>
                <a:cubicBezTo>
                  <a:pt x="10204281" y="5863520"/>
                  <a:pt x="10197054" y="5864044"/>
                  <a:pt x="10188012" y="5860281"/>
                </a:cubicBezTo>
                <a:lnTo>
                  <a:pt x="10156786" y="5850498"/>
                </a:lnTo>
                <a:cubicBezTo>
                  <a:pt x="10137722" y="5845454"/>
                  <a:pt x="10123416" y="5837256"/>
                  <a:pt x="10107148" y="5834017"/>
                </a:cubicBezTo>
                <a:lnTo>
                  <a:pt x="10094656" y="5830105"/>
                </a:lnTo>
                <a:cubicBezTo>
                  <a:pt x="10091533" y="5829126"/>
                  <a:pt x="10088737" y="5827321"/>
                  <a:pt x="10084961" y="5827996"/>
                </a:cubicBezTo>
                <a:cubicBezTo>
                  <a:pt x="10084634" y="5828822"/>
                  <a:pt x="10087101" y="5831455"/>
                  <a:pt x="10090224" y="5832432"/>
                </a:cubicBezTo>
                <a:cubicBezTo>
                  <a:pt x="10099266" y="5836193"/>
                  <a:pt x="10107654" y="5841607"/>
                  <a:pt x="10120145" y="5845523"/>
                </a:cubicBezTo>
                <a:cubicBezTo>
                  <a:pt x="10126392" y="5847479"/>
                  <a:pt x="10125737" y="5849131"/>
                  <a:pt x="10131656" y="5851915"/>
                </a:cubicBezTo>
                <a:cubicBezTo>
                  <a:pt x="10115060" y="5849504"/>
                  <a:pt x="10099448" y="5844612"/>
                  <a:pt x="10083506" y="5840546"/>
                </a:cubicBezTo>
                <a:cubicBezTo>
                  <a:pt x="10070687" y="5837459"/>
                  <a:pt x="10060664" y="5836176"/>
                  <a:pt x="10047846" y="5833090"/>
                </a:cubicBezTo>
                <a:cubicBezTo>
                  <a:pt x="10044724" y="5832111"/>
                  <a:pt x="10037826" y="5831808"/>
                  <a:pt x="10040294" y="5834439"/>
                </a:cubicBezTo>
                <a:cubicBezTo>
                  <a:pt x="10042762" y="5837071"/>
                  <a:pt x="10049335" y="5838200"/>
                  <a:pt x="10052457" y="5839178"/>
                </a:cubicBezTo>
                <a:lnTo>
                  <a:pt x="10114914" y="5858747"/>
                </a:lnTo>
                <a:cubicBezTo>
                  <a:pt x="10152388" y="5870488"/>
                  <a:pt x="10188882" y="5884706"/>
                  <a:pt x="10221272" y="5900428"/>
                </a:cubicBezTo>
                <a:cubicBezTo>
                  <a:pt x="10233108" y="5905996"/>
                  <a:pt x="10249050" y="5910061"/>
                  <a:pt x="10260886" y="5915626"/>
                </a:cubicBezTo>
                <a:cubicBezTo>
                  <a:pt x="10273049" y="5920368"/>
                  <a:pt x="10288992" y="5924431"/>
                  <a:pt x="10304932" y="5928498"/>
                </a:cubicBezTo>
                <a:cubicBezTo>
                  <a:pt x="10318077" y="5930758"/>
                  <a:pt x="10337142" y="5935802"/>
                  <a:pt x="10352756" y="5940693"/>
                </a:cubicBezTo>
                <a:cubicBezTo>
                  <a:pt x="10377412" y="5949345"/>
                  <a:pt x="10403046" y="5955522"/>
                  <a:pt x="10427050" y="5965828"/>
                </a:cubicBezTo>
                <a:cubicBezTo>
                  <a:pt x="10429845" y="5967633"/>
                  <a:pt x="10432969" y="5968611"/>
                  <a:pt x="10436418" y="5968764"/>
                </a:cubicBezTo>
                <a:cubicBezTo>
                  <a:pt x="10462381" y="5974110"/>
                  <a:pt x="10486710" y="5983591"/>
                  <a:pt x="10511693" y="5991418"/>
                </a:cubicBezTo>
                <a:cubicBezTo>
                  <a:pt x="10540126" y="5999397"/>
                  <a:pt x="10565433" y="6006398"/>
                  <a:pt x="10592886" y="6016855"/>
                </a:cubicBezTo>
                <a:lnTo>
                  <a:pt x="10652954" y="6036530"/>
                </a:lnTo>
                <a:lnTo>
                  <a:pt x="10645742" y="6036864"/>
                </a:lnTo>
                <a:cubicBezTo>
                  <a:pt x="10632760" y="6037407"/>
                  <a:pt x="10619843" y="6037380"/>
                  <a:pt x="10608465" y="6035193"/>
                </a:cubicBezTo>
                <a:lnTo>
                  <a:pt x="10502748" y="6017413"/>
                </a:lnTo>
                <a:lnTo>
                  <a:pt x="10476576" y="6009213"/>
                </a:lnTo>
                <a:lnTo>
                  <a:pt x="10488697" y="6015320"/>
                </a:lnTo>
                <a:lnTo>
                  <a:pt x="10387905" y="6001018"/>
                </a:lnTo>
                <a:lnTo>
                  <a:pt x="10282568" y="5982315"/>
                </a:lnTo>
                <a:lnTo>
                  <a:pt x="10271190" y="5978309"/>
                </a:lnTo>
                <a:cubicBezTo>
                  <a:pt x="10267740" y="5978158"/>
                  <a:pt x="10261496" y="5976201"/>
                  <a:pt x="10259025" y="5973568"/>
                </a:cubicBezTo>
                <a:cubicBezTo>
                  <a:pt x="10256230" y="5971765"/>
                  <a:pt x="10253108" y="5970786"/>
                  <a:pt x="10249657" y="5970634"/>
                </a:cubicBezTo>
                <a:cubicBezTo>
                  <a:pt x="10233064" y="5968222"/>
                  <a:pt x="10214980" y="5960698"/>
                  <a:pt x="10199366" y="5955806"/>
                </a:cubicBezTo>
                <a:cubicBezTo>
                  <a:pt x="10198713" y="5957459"/>
                  <a:pt x="10201508" y="5959264"/>
                  <a:pt x="10194936" y="5958134"/>
                </a:cubicBezTo>
                <a:cubicBezTo>
                  <a:pt x="10191812" y="5957156"/>
                  <a:pt x="10185567" y="5955199"/>
                  <a:pt x="10189344" y="5954524"/>
                </a:cubicBezTo>
                <a:lnTo>
                  <a:pt x="10170607" y="5948655"/>
                </a:lnTo>
                <a:cubicBezTo>
                  <a:pt x="10170443" y="5949068"/>
                  <a:pt x="10170978" y="5949931"/>
                  <a:pt x="10170733" y="5950552"/>
                </a:cubicBezTo>
                <a:lnTo>
                  <a:pt x="10167782" y="5950829"/>
                </a:lnTo>
                <a:lnTo>
                  <a:pt x="10164756" y="5950065"/>
                </a:lnTo>
                <a:lnTo>
                  <a:pt x="10160585" y="5947372"/>
                </a:lnTo>
                <a:lnTo>
                  <a:pt x="10144970" y="5942481"/>
                </a:lnTo>
                <a:cubicBezTo>
                  <a:pt x="10141519" y="5942328"/>
                  <a:pt x="10143990" y="5944960"/>
                  <a:pt x="10137744" y="5943003"/>
                </a:cubicBezTo>
                <a:cubicBezTo>
                  <a:pt x="10134621" y="5942025"/>
                  <a:pt x="10128049" y="5940896"/>
                  <a:pt x="10125580" y="5938263"/>
                </a:cubicBezTo>
                <a:lnTo>
                  <a:pt x="10113137" y="5934886"/>
                </a:lnTo>
                <a:lnTo>
                  <a:pt x="10136190" y="5950240"/>
                </a:lnTo>
                <a:cubicBezTo>
                  <a:pt x="10151537" y="5964323"/>
                  <a:pt x="10158276" y="5982454"/>
                  <a:pt x="10141278" y="6012316"/>
                </a:cubicBezTo>
                <a:cubicBezTo>
                  <a:pt x="10138318" y="6014464"/>
                  <a:pt x="10140177" y="6021883"/>
                  <a:pt x="10142588" y="6024519"/>
                </a:cubicBezTo>
                <a:cubicBezTo>
                  <a:pt x="10148206" y="6034694"/>
                  <a:pt x="10151761" y="6043626"/>
                  <a:pt x="10153115" y="6051413"/>
                </a:cubicBezTo>
                <a:lnTo>
                  <a:pt x="10151081" y="6066607"/>
                </a:lnTo>
                <a:lnTo>
                  <a:pt x="10159606" y="6068527"/>
                </a:lnTo>
                <a:cubicBezTo>
                  <a:pt x="10173759" y="6071568"/>
                  <a:pt x="10187603" y="6074279"/>
                  <a:pt x="10187765" y="6073866"/>
                </a:cubicBezTo>
                <a:lnTo>
                  <a:pt x="10191765" y="6074072"/>
                </a:lnTo>
                <a:lnTo>
                  <a:pt x="10202419" y="6083332"/>
                </a:lnTo>
                <a:cubicBezTo>
                  <a:pt x="10223082" y="6105914"/>
                  <a:pt x="10215876" y="6123661"/>
                  <a:pt x="10207626" y="6150516"/>
                </a:cubicBezTo>
                <a:cubicBezTo>
                  <a:pt x="10184440" y="6217416"/>
                  <a:pt x="10118997" y="6202253"/>
                  <a:pt x="10066807" y="6206702"/>
                </a:cubicBezTo>
                <a:cubicBezTo>
                  <a:pt x="10017433" y="6209108"/>
                  <a:pt x="9967334" y="6195344"/>
                  <a:pt x="9924440" y="6163834"/>
                </a:cubicBezTo>
                <a:cubicBezTo>
                  <a:pt x="9914734" y="6158347"/>
                  <a:pt x="9897616" y="6149889"/>
                  <a:pt x="9889161" y="6156019"/>
                </a:cubicBezTo>
                <a:cubicBezTo>
                  <a:pt x="9844061" y="6188718"/>
                  <a:pt x="9800644" y="6161762"/>
                  <a:pt x="9754615" y="6157570"/>
                </a:cubicBezTo>
                <a:cubicBezTo>
                  <a:pt x="9642095" y="6147323"/>
                  <a:pt x="9528530" y="6146182"/>
                  <a:pt x="9425305" y="6099977"/>
                </a:cubicBezTo>
                <a:lnTo>
                  <a:pt x="9423011" y="6097469"/>
                </a:lnTo>
                <a:cubicBezTo>
                  <a:pt x="9394830" y="6089726"/>
                  <a:pt x="9373810" y="6095575"/>
                  <a:pt x="9363517" y="6112430"/>
                </a:cubicBezTo>
                <a:lnTo>
                  <a:pt x="9361195" y="6119631"/>
                </a:lnTo>
                <a:lnTo>
                  <a:pt x="9381302" y="6124677"/>
                </a:lnTo>
                <a:cubicBezTo>
                  <a:pt x="9392174" y="6125155"/>
                  <a:pt x="9404951" y="6130135"/>
                  <a:pt x="9413760" y="6135821"/>
                </a:cubicBezTo>
                <a:cubicBezTo>
                  <a:pt x="9428787" y="6144433"/>
                  <a:pt x="9451747" y="6151627"/>
                  <a:pt x="9467119" y="6159370"/>
                </a:cubicBezTo>
                <a:cubicBezTo>
                  <a:pt x="9470055" y="6161264"/>
                  <a:pt x="9527878" y="6173527"/>
                  <a:pt x="9528220" y="6172657"/>
                </a:cubicBezTo>
                <a:lnTo>
                  <a:pt x="9532421" y="6172874"/>
                </a:lnTo>
                <a:lnTo>
                  <a:pt x="9543612" y="6182600"/>
                </a:lnTo>
                <a:cubicBezTo>
                  <a:pt x="9565315" y="6206320"/>
                  <a:pt x="9557746" y="6224961"/>
                  <a:pt x="9549081" y="6253168"/>
                </a:cubicBezTo>
                <a:cubicBezTo>
                  <a:pt x="9524727" y="6323438"/>
                  <a:pt x="9455988" y="6307511"/>
                  <a:pt x="9401170" y="6312184"/>
                </a:cubicBezTo>
                <a:cubicBezTo>
                  <a:pt x="9349309" y="6314711"/>
                  <a:pt x="9296687" y="6300254"/>
                  <a:pt x="9251632" y="6267157"/>
                </a:cubicBezTo>
                <a:cubicBezTo>
                  <a:pt x="9246535" y="6264276"/>
                  <a:pt x="9239491" y="6260614"/>
                  <a:pt x="9232612" y="6258477"/>
                </a:cubicBezTo>
                <a:lnTo>
                  <a:pt x="9232143" y="6258489"/>
                </a:lnTo>
                <a:lnTo>
                  <a:pt x="9212089" y="6277529"/>
                </a:lnTo>
                <a:cubicBezTo>
                  <a:pt x="9206151" y="6287053"/>
                  <a:pt x="9204974" y="6297297"/>
                  <a:pt x="9212748" y="6308358"/>
                </a:cubicBezTo>
                <a:cubicBezTo>
                  <a:pt x="9229549" y="6342092"/>
                  <a:pt x="9208044" y="6349337"/>
                  <a:pt x="9183720" y="6358622"/>
                </a:cubicBezTo>
                <a:cubicBezTo>
                  <a:pt x="9116392" y="6382395"/>
                  <a:pt x="9042174" y="6398641"/>
                  <a:pt x="8979436" y="6427432"/>
                </a:cubicBezTo>
                <a:cubicBezTo>
                  <a:pt x="8968684" y="6431054"/>
                  <a:pt x="8960753" y="6432633"/>
                  <a:pt x="8954388" y="6420551"/>
                </a:cubicBezTo>
                <a:cubicBezTo>
                  <a:pt x="8976210" y="6388032"/>
                  <a:pt x="9025057" y="6390180"/>
                  <a:pt x="9050949" y="6367236"/>
                </a:cubicBezTo>
                <a:cubicBezTo>
                  <a:pt x="9079658" y="6342244"/>
                  <a:pt x="9089476" y="6301732"/>
                  <a:pt x="9115892" y="6274233"/>
                </a:cubicBezTo>
                <a:lnTo>
                  <a:pt x="9121286" y="6269538"/>
                </a:lnTo>
                <a:lnTo>
                  <a:pt x="9109071" y="6267011"/>
                </a:lnTo>
                <a:cubicBezTo>
                  <a:pt x="9097256" y="6264274"/>
                  <a:pt x="9085341" y="6261679"/>
                  <a:pt x="9073254" y="6260578"/>
                </a:cubicBezTo>
                <a:cubicBezTo>
                  <a:pt x="9043707" y="6257887"/>
                  <a:pt x="9014092" y="6255794"/>
                  <a:pt x="8984595" y="6253410"/>
                </a:cubicBezTo>
                <a:lnTo>
                  <a:pt x="8924873" y="6247356"/>
                </a:lnTo>
                <a:lnTo>
                  <a:pt x="8899510" y="6268332"/>
                </a:lnTo>
                <a:cubicBezTo>
                  <a:pt x="8858482" y="6310601"/>
                  <a:pt x="8810565" y="6345344"/>
                  <a:pt x="8753989" y="6365495"/>
                </a:cubicBezTo>
                <a:cubicBezTo>
                  <a:pt x="8683841" y="6391311"/>
                  <a:pt x="8607327" y="6405049"/>
                  <a:pt x="8545839" y="6445457"/>
                </a:cubicBezTo>
                <a:cubicBezTo>
                  <a:pt x="8537383" y="6451587"/>
                  <a:pt x="8524172" y="6461167"/>
                  <a:pt x="8512282" y="6459221"/>
                </a:cubicBezTo>
                <a:lnTo>
                  <a:pt x="8504916" y="6455059"/>
                </a:lnTo>
                <a:lnTo>
                  <a:pt x="8473606" y="6471756"/>
                </a:lnTo>
                <a:lnTo>
                  <a:pt x="8419831" y="6488595"/>
                </a:lnTo>
                <a:lnTo>
                  <a:pt x="8415888" y="6491024"/>
                </a:lnTo>
                <a:cubicBezTo>
                  <a:pt x="8307702" y="6550291"/>
                  <a:pt x="8182361" y="6578558"/>
                  <a:pt x="8055847" y="6617069"/>
                </a:cubicBezTo>
                <a:cubicBezTo>
                  <a:pt x="8094897" y="6547014"/>
                  <a:pt x="8143339" y="6507717"/>
                  <a:pt x="8219329" y="6498537"/>
                </a:cubicBezTo>
                <a:cubicBezTo>
                  <a:pt x="8271854" y="6461147"/>
                  <a:pt x="8350204" y="6412690"/>
                  <a:pt x="8371014" y="6392731"/>
                </a:cubicBezTo>
                <a:cubicBezTo>
                  <a:pt x="8360783" y="6391797"/>
                  <a:pt x="8347211" y="6397462"/>
                  <a:pt x="8344190" y="6378785"/>
                </a:cubicBezTo>
                <a:cubicBezTo>
                  <a:pt x="8340645" y="6364659"/>
                  <a:pt x="8351395" y="6361037"/>
                  <a:pt x="8367261" y="6357883"/>
                </a:cubicBezTo>
                <a:cubicBezTo>
                  <a:pt x="8383125" y="6354728"/>
                  <a:pt x="8396698" y="6349062"/>
                  <a:pt x="8412564" y="6345907"/>
                </a:cubicBezTo>
                <a:cubicBezTo>
                  <a:pt x="8434643" y="6339291"/>
                  <a:pt x="8443334" y="6335338"/>
                  <a:pt x="8449999" y="6320524"/>
                </a:cubicBezTo>
                <a:lnTo>
                  <a:pt x="8455653" y="6303829"/>
                </a:lnTo>
                <a:lnTo>
                  <a:pt x="8454778" y="6302158"/>
                </a:lnTo>
                <a:lnTo>
                  <a:pt x="8380380" y="6328023"/>
                </a:lnTo>
                <a:cubicBezTo>
                  <a:pt x="8354845" y="6336624"/>
                  <a:pt x="8328801" y="6344029"/>
                  <a:pt x="8301297" y="6347275"/>
                </a:cubicBezTo>
                <a:cubicBezTo>
                  <a:pt x="8301194" y="6336915"/>
                  <a:pt x="8304403" y="6331456"/>
                  <a:pt x="8309337" y="6327878"/>
                </a:cubicBezTo>
                <a:lnTo>
                  <a:pt x="8318589" y="6323798"/>
                </a:lnTo>
                <a:lnTo>
                  <a:pt x="8308274" y="6323148"/>
                </a:lnTo>
                <a:lnTo>
                  <a:pt x="8280836" y="6322648"/>
                </a:lnTo>
                <a:lnTo>
                  <a:pt x="8253543" y="6325861"/>
                </a:lnTo>
                <a:lnTo>
                  <a:pt x="8242121" y="6330234"/>
                </a:lnTo>
                <a:cubicBezTo>
                  <a:pt x="8235631" y="6334368"/>
                  <a:pt x="8229600" y="6340191"/>
                  <a:pt x="8224202" y="6348271"/>
                </a:cubicBezTo>
                <a:cubicBezTo>
                  <a:pt x="8222506" y="6351245"/>
                  <a:pt x="8218727" y="6352342"/>
                  <a:pt x="8214326" y="6352690"/>
                </a:cubicBezTo>
                <a:lnTo>
                  <a:pt x="8204444" y="6352635"/>
                </a:lnTo>
                <a:lnTo>
                  <a:pt x="8175083" y="6376918"/>
                </a:lnTo>
                <a:cubicBezTo>
                  <a:pt x="8131988" y="6421316"/>
                  <a:pt x="8081658" y="6457808"/>
                  <a:pt x="8022232" y="6478975"/>
                </a:cubicBezTo>
                <a:cubicBezTo>
                  <a:pt x="7948551" y="6506091"/>
                  <a:pt x="7868184" y="6520521"/>
                  <a:pt x="7803599" y="6562964"/>
                </a:cubicBezTo>
                <a:cubicBezTo>
                  <a:pt x="7791757" y="6571549"/>
                  <a:pt x="7771033" y="6586576"/>
                  <a:pt x="7756564" y="6570760"/>
                </a:cubicBezTo>
                <a:cubicBezTo>
                  <a:pt x="7742094" y="6554946"/>
                  <a:pt x="7782658" y="6556222"/>
                  <a:pt x="7774111" y="6536116"/>
                </a:cubicBezTo>
                <a:cubicBezTo>
                  <a:pt x="7641099" y="6654480"/>
                  <a:pt x="7466110" y="6689284"/>
                  <a:pt x="7288928" y="6743219"/>
                </a:cubicBezTo>
                <a:cubicBezTo>
                  <a:pt x="7329945" y="6669636"/>
                  <a:pt x="7380827" y="6628360"/>
                  <a:pt x="7460644" y="6618718"/>
                </a:cubicBezTo>
                <a:cubicBezTo>
                  <a:pt x="7502023" y="6589263"/>
                  <a:pt x="7558659" y="6553269"/>
                  <a:pt x="7593612" y="6528269"/>
                </a:cubicBezTo>
                <a:lnTo>
                  <a:pt x="7601889" y="6521773"/>
                </a:lnTo>
                <a:lnTo>
                  <a:pt x="7593362" y="6523573"/>
                </a:lnTo>
                <a:cubicBezTo>
                  <a:pt x="7562672" y="6529647"/>
                  <a:pt x="7532689" y="6536406"/>
                  <a:pt x="7507572" y="6552856"/>
                </a:cubicBezTo>
                <a:cubicBezTo>
                  <a:pt x="7468354" y="6578790"/>
                  <a:pt x="7430163" y="6583650"/>
                  <a:pt x="7384145" y="6578708"/>
                </a:cubicBezTo>
                <a:cubicBezTo>
                  <a:pt x="7321449" y="6575233"/>
                  <a:pt x="7255768" y="6560031"/>
                  <a:pt x="7194722" y="6571400"/>
                </a:cubicBezTo>
                <a:cubicBezTo>
                  <a:pt x="7175458" y="6574221"/>
                  <a:pt x="7157439" y="6575455"/>
                  <a:pt x="7140649" y="6574157"/>
                </a:cubicBezTo>
                <a:lnTo>
                  <a:pt x="7130042" y="6571333"/>
                </a:lnTo>
                <a:lnTo>
                  <a:pt x="7130042" y="6556714"/>
                </a:lnTo>
                <a:lnTo>
                  <a:pt x="7033910" y="6581114"/>
                </a:lnTo>
                <a:lnTo>
                  <a:pt x="6984460" y="6590408"/>
                </a:lnTo>
                <a:lnTo>
                  <a:pt x="6984460" y="6666483"/>
                </a:lnTo>
                <a:lnTo>
                  <a:pt x="6960694" y="6662773"/>
                </a:lnTo>
                <a:cubicBezTo>
                  <a:pt x="6951940" y="6663584"/>
                  <a:pt x="6939863" y="6666276"/>
                  <a:pt x="6935636" y="6660366"/>
                </a:cubicBezTo>
                <a:cubicBezTo>
                  <a:pt x="6900619" y="6617928"/>
                  <a:pt x="6854134" y="6644279"/>
                  <a:pt x="6813683" y="6646445"/>
                </a:cubicBezTo>
                <a:lnTo>
                  <a:pt x="6802423" y="6645188"/>
                </a:lnTo>
                <a:lnTo>
                  <a:pt x="6755900" y="6656306"/>
                </a:lnTo>
                <a:cubicBezTo>
                  <a:pt x="6740700" y="6661039"/>
                  <a:pt x="6726231" y="6667133"/>
                  <a:pt x="6713040" y="6675772"/>
                </a:cubicBezTo>
                <a:cubicBezTo>
                  <a:pt x="6671847" y="6703012"/>
                  <a:pt x="6631732" y="6708117"/>
                  <a:pt x="6583397" y="6702926"/>
                </a:cubicBezTo>
                <a:cubicBezTo>
                  <a:pt x="6550470" y="6701101"/>
                  <a:pt x="6516760" y="6696196"/>
                  <a:pt x="6483265" y="6693242"/>
                </a:cubicBezTo>
                <a:lnTo>
                  <a:pt x="6440082" y="6691216"/>
                </a:lnTo>
                <a:lnTo>
                  <a:pt x="6442455" y="6692555"/>
                </a:lnTo>
                <a:cubicBezTo>
                  <a:pt x="6481374" y="6712360"/>
                  <a:pt x="6543642" y="6739994"/>
                  <a:pt x="6589691" y="6763301"/>
                </a:cubicBezTo>
                <a:cubicBezTo>
                  <a:pt x="6670217" y="6761670"/>
                  <a:pt x="6727731" y="6795323"/>
                  <a:pt x="6781186" y="6862263"/>
                </a:cubicBezTo>
                <a:cubicBezTo>
                  <a:pt x="6642826" y="6840886"/>
                  <a:pt x="6507579" y="6829963"/>
                  <a:pt x="6384397" y="6784363"/>
                </a:cubicBezTo>
                <a:lnTo>
                  <a:pt x="6352015" y="6770512"/>
                </a:lnTo>
                <a:lnTo>
                  <a:pt x="6327474" y="6777928"/>
                </a:lnTo>
                <a:cubicBezTo>
                  <a:pt x="6304943" y="6781540"/>
                  <a:pt x="6280346" y="6779765"/>
                  <a:pt x="6253546" y="6774957"/>
                </a:cubicBezTo>
                <a:cubicBezTo>
                  <a:pt x="6189951" y="6760979"/>
                  <a:pt x="6120358" y="6774735"/>
                  <a:pt x="6054399" y="6776282"/>
                </a:cubicBezTo>
                <a:cubicBezTo>
                  <a:pt x="6005885" y="6779928"/>
                  <a:pt x="5966003" y="6773547"/>
                  <a:pt x="5925943" y="6745009"/>
                </a:cubicBezTo>
                <a:cubicBezTo>
                  <a:pt x="5887451" y="6717848"/>
                  <a:pt x="5836534" y="6713202"/>
                  <a:pt x="5789226" y="6699651"/>
                </a:cubicBezTo>
                <a:lnTo>
                  <a:pt x="5753316" y="6685701"/>
                </a:lnTo>
                <a:lnTo>
                  <a:pt x="5740917" y="6689240"/>
                </a:lnTo>
                <a:cubicBezTo>
                  <a:pt x="5717823" y="6696102"/>
                  <a:pt x="5696165" y="6700074"/>
                  <a:pt x="5674467" y="6699915"/>
                </a:cubicBezTo>
                <a:lnTo>
                  <a:pt x="5650971" y="6697410"/>
                </a:lnTo>
                <a:lnTo>
                  <a:pt x="5659731" y="6706806"/>
                </a:lnTo>
                <a:cubicBezTo>
                  <a:pt x="5672509" y="6722747"/>
                  <a:pt x="5685528" y="6738321"/>
                  <a:pt x="5702728" y="6749174"/>
                </a:cubicBezTo>
                <a:cubicBezTo>
                  <a:pt x="5733827" y="6769176"/>
                  <a:pt x="5784103" y="6759778"/>
                  <a:pt x="5812752" y="6790309"/>
                </a:cubicBezTo>
                <a:cubicBezTo>
                  <a:pt x="5808378" y="6803776"/>
                  <a:pt x="5799861" y="6803303"/>
                  <a:pt x="5788037" y="6801123"/>
                </a:cubicBezTo>
                <a:lnTo>
                  <a:pt x="5563403" y="6759732"/>
                </a:lnTo>
                <a:cubicBezTo>
                  <a:pt x="5536454" y="6753670"/>
                  <a:pt x="5512807" y="6749311"/>
                  <a:pt x="5524002" y="6711849"/>
                </a:cubicBezTo>
                <a:cubicBezTo>
                  <a:pt x="5530021" y="6699235"/>
                  <a:pt x="5526908" y="6688781"/>
                  <a:pt x="5518988" y="6679773"/>
                </a:cubicBezTo>
                <a:lnTo>
                  <a:pt x="5507189" y="6671620"/>
                </a:lnTo>
                <a:lnTo>
                  <a:pt x="5462911" y="6670407"/>
                </a:lnTo>
                <a:cubicBezTo>
                  <a:pt x="5446389" y="6669327"/>
                  <a:pt x="5429994" y="6667201"/>
                  <a:pt x="5413996" y="6662773"/>
                </a:cubicBezTo>
                <a:cubicBezTo>
                  <a:pt x="5405242" y="6663584"/>
                  <a:pt x="5393165" y="6666276"/>
                  <a:pt x="5388938" y="6660366"/>
                </a:cubicBezTo>
                <a:cubicBezTo>
                  <a:pt x="5353921" y="6617928"/>
                  <a:pt x="5307435" y="6644279"/>
                  <a:pt x="5266985" y="6646445"/>
                </a:cubicBezTo>
                <a:cubicBezTo>
                  <a:pt x="5221101" y="6647538"/>
                  <a:pt x="5178838" y="6634121"/>
                  <a:pt x="5136578" y="6620704"/>
                </a:cubicBezTo>
                <a:cubicBezTo>
                  <a:pt x="5129032" y="6616677"/>
                  <a:pt x="5122391" y="6620440"/>
                  <a:pt x="5117861" y="6627160"/>
                </a:cubicBezTo>
                <a:cubicBezTo>
                  <a:pt x="5094620" y="6640336"/>
                  <a:pt x="5076505" y="6621533"/>
                  <a:pt x="5084353" y="6612935"/>
                </a:cubicBezTo>
                <a:lnTo>
                  <a:pt x="5089479" y="6598222"/>
                </a:lnTo>
                <a:lnTo>
                  <a:pt x="4934018" y="6634974"/>
                </a:lnTo>
                <a:cubicBezTo>
                  <a:pt x="4922275" y="6637751"/>
                  <a:pt x="4910963" y="6641980"/>
                  <a:pt x="4899777" y="6646334"/>
                </a:cubicBezTo>
                <a:lnTo>
                  <a:pt x="4887993" y="6650597"/>
                </a:lnTo>
                <a:lnTo>
                  <a:pt x="4891333" y="6657405"/>
                </a:lnTo>
                <a:cubicBezTo>
                  <a:pt x="4891652" y="6677224"/>
                  <a:pt x="4876525" y="6673338"/>
                  <a:pt x="4866085" y="6675809"/>
                </a:cubicBezTo>
                <a:cubicBezTo>
                  <a:pt x="4891360" y="6693457"/>
                  <a:pt x="4981594" y="6732225"/>
                  <a:pt x="5042992" y="6763301"/>
                </a:cubicBezTo>
                <a:cubicBezTo>
                  <a:pt x="5123519" y="6761670"/>
                  <a:pt x="5181033" y="6795323"/>
                  <a:pt x="5234487" y="6862263"/>
                </a:cubicBezTo>
                <a:cubicBezTo>
                  <a:pt x="5050007" y="6833760"/>
                  <a:pt x="4871061" y="6823841"/>
                  <a:pt x="4718869" y="6725533"/>
                </a:cubicBezTo>
                <a:cubicBezTo>
                  <a:pt x="4713967" y="6746586"/>
                  <a:pt x="4753803" y="6739655"/>
                  <a:pt x="4742296" y="6757296"/>
                </a:cubicBezTo>
                <a:cubicBezTo>
                  <a:pt x="4730791" y="6774938"/>
                  <a:pt x="4707676" y="6762993"/>
                  <a:pt x="4694472" y="6756169"/>
                </a:cubicBezTo>
                <a:cubicBezTo>
                  <a:pt x="4676658" y="6747947"/>
                  <a:pt x="4658178" y="6741591"/>
                  <a:pt x="4639267" y="6736425"/>
                </a:cubicBezTo>
                <a:lnTo>
                  <a:pt x="4618374" y="6731868"/>
                </a:lnTo>
                <a:lnTo>
                  <a:pt x="4576727" y="6736461"/>
                </a:lnTo>
                <a:cubicBezTo>
                  <a:pt x="4540728" y="6740893"/>
                  <a:pt x="4504563" y="6742935"/>
                  <a:pt x="4477702" y="6714848"/>
                </a:cubicBezTo>
                <a:lnTo>
                  <a:pt x="4470548" y="6704934"/>
                </a:lnTo>
                <a:lnTo>
                  <a:pt x="4463763" y="6703778"/>
                </a:lnTo>
                <a:cubicBezTo>
                  <a:pt x="4401350" y="6691176"/>
                  <a:pt x="4345221" y="6662171"/>
                  <a:pt x="4294848" y="6624345"/>
                </a:cubicBezTo>
                <a:cubicBezTo>
                  <a:pt x="4269447" y="6602372"/>
                  <a:pt x="4241589" y="6587975"/>
                  <a:pt x="4208846" y="6584875"/>
                </a:cubicBezTo>
                <a:lnTo>
                  <a:pt x="4179269" y="6585563"/>
                </a:lnTo>
                <a:lnTo>
                  <a:pt x="4146217" y="6595173"/>
                </a:lnTo>
                <a:lnTo>
                  <a:pt x="4157662" y="6587058"/>
                </a:lnTo>
                <a:lnTo>
                  <a:pt x="4132026" y="6599407"/>
                </a:lnTo>
                <a:lnTo>
                  <a:pt x="4025645" y="6633373"/>
                </a:lnTo>
                <a:lnTo>
                  <a:pt x="4013855" y="6635587"/>
                </a:lnTo>
                <a:lnTo>
                  <a:pt x="4026636" y="6642990"/>
                </a:lnTo>
                <a:cubicBezTo>
                  <a:pt x="4043677" y="6643935"/>
                  <a:pt x="4056884" y="6650758"/>
                  <a:pt x="4071474" y="6662231"/>
                </a:cubicBezTo>
                <a:cubicBezTo>
                  <a:pt x="4103956" y="6686881"/>
                  <a:pt x="4121629" y="6727466"/>
                  <a:pt x="4156030" y="6749174"/>
                </a:cubicBezTo>
                <a:cubicBezTo>
                  <a:pt x="4187129" y="6769176"/>
                  <a:pt x="4237404" y="6759778"/>
                  <a:pt x="4266052" y="6790309"/>
                </a:cubicBezTo>
                <a:cubicBezTo>
                  <a:pt x="4261680" y="6803776"/>
                  <a:pt x="4253164" y="6803303"/>
                  <a:pt x="4241338" y="6801123"/>
                </a:cubicBezTo>
                <a:lnTo>
                  <a:pt x="4016705" y="6759732"/>
                </a:lnTo>
                <a:cubicBezTo>
                  <a:pt x="3989756" y="6753670"/>
                  <a:pt x="3966109" y="6749311"/>
                  <a:pt x="3977304" y="6711849"/>
                </a:cubicBezTo>
                <a:cubicBezTo>
                  <a:pt x="3989344" y="6686621"/>
                  <a:pt x="3964848" y="6670031"/>
                  <a:pt x="3938435" y="6656379"/>
                </a:cubicBezTo>
                <a:cubicBezTo>
                  <a:pt x="3928529" y="6651259"/>
                  <a:pt x="3914790" y="6652024"/>
                  <a:pt x="3901583" y="6645198"/>
                </a:cubicBezTo>
                <a:cubicBezTo>
                  <a:pt x="3892369" y="6642403"/>
                  <a:pt x="3885419" y="6637829"/>
                  <a:pt x="3880906" y="6632057"/>
                </a:cubicBezTo>
                <a:lnTo>
                  <a:pt x="3874963" y="6612097"/>
                </a:lnTo>
                <a:lnTo>
                  <a:pt x="3855825" y="6609989"/>
                </a:lnTo>
                <a:cubicBezTo>
                  <a:pt x="3847282" y="6607539"/>
                  <a:pt x="3841022" y="6603812"/>
                  <a:pt x="3836890" y="6598728"/>
                </a:cubicBezTo>
                <a:lnTo>
                  <a:pt x="3832500" y="6584927"/>
                </a:lnTo>
                <a:lnTo>
                  <a:pt x="3821202" y="6584001"/>
                </a:lnTo>
                <a:cubicBezTo>
                  <a:pt x="3809513" y="6579926"/>
                  <a:pt x="3800835" y="6569544"/>
                  <a:pt x="3795301" y="6550958"/>
                </a:cubicBezTo>
                <a:cubicBezTo>
                  <a:pt x="3785611" y="6518431"/>
                  <a:pt x="3757282" y="6507721"/>
                  <a:pt x="3720210" y="6523948"/>
                </a:cubicBezTo>
                <a:lnTo>
                  <a:pt x="3718292" y="6526886"/>
                </a:lnTo>
                <a:cubicBezTo>
                  <a:pt x="3619751" y="6589973"/>
                  <a:pt x="3502153" y="6607826"/>
                  <a:pt x="3387321" y="6634974"/>
                </a:cubicBezTo>
                <a:cubicBezTo>
                  <a:pt x="3363832" y="6640528"/>
                  <a:pt x="3342075" y="6651889"/>
                  <a:pt x="3319586" y="6658449"/>
                </a:cubicBezTo>
                <a:lnTo>
                  <a:pt x="3300236" y="6661197"/>
                </a:lnTo>
                <a:lnTo>
                  <a:pt x="3178712" y="6689927"/>
                </a:lnTo>
                <a:lnTo>
                  <a:pt x="3147294" y="6711925"/>
                </a:lnTo>
                <a:cubicBezTo>
                  <a:pt x="3123645" y="6722800"/>
                  <a:pt x="3098373" y="6729396"/>
                  <a:pt x="3072541" y="6731772"/>
                </a:cubicBezTo>
                <a:cubicBezTo>
                  <a:pt x="3045061" y="6733296"/>
                  <a:pt x="3015050" y="6740391"/>
                  <a:pt x="2987355" y="6738857"/>
                </a:cubicBezTo>
                <a:lnTo>
                  <a:pt x="2967664" y="6733556"/>
                </a:lnTo>
                <a:lnTo>
                  <a:pt x="2910589" y="6773520"/>
                </a:lnTo>
                <a:cubicBezTo>
                  <a:pt x="2886940" y="6784396"/>
                  <a:pt x="2861665" y="6790991"/>
                  <a:pt x="2835835" y="6793367"/>
                </a:cubicBezTo>
                <a:cubicBezTo>
                  <a:pt x="2780874" y="6796414"/>
                  <a:pt x="2715788" y="6821750"/>
                  <a:pt x="2679372" y="6755754"/>
                </a:cubicBezTo>
                <a:cubicBezTo>
                  <a:pt x="2665849" y="6729109"/>
                  <a:pt x="2655095" y="6711756"/>
                  <a:pt x="2672356" y="6685296"/>
                </a:cubicBezTo>
                <a:lnTo>
                  <a:pt x="2681699" y="6674124"/>
                </a:lnTo>
                <a:lnTo>
                  <a:pt x="2685808" y="6673326"/>
                </a:lnTo>
                <a:cubicBezTo>
                  <a:pt x="2686301" y="6674134"/>
                  <a:pt x="2741250" y="6653943"/>
                  <a:pt x="2743817" y="6651662"/>
                </a:cubicBezTo>
                <a:cubicBezTo>
                  <a:pt x="2757633" y="6641865"/>
                  <a:pt x="2779046" y="6631552"/>
                  <a:pt x="2792372" y="6620947"/>
                </a:cubicBezTo>
                <a:cubicBezTo>
                  <a:pt x="2800073" y="6614099"/>
                  <a:pt x="2811816" y="6607395"/>
                  <a:pt x="2822467" y="6605404"/>
                </a:cubicBezTo>
                <a:cubicBezTo>
                  <a:pt x="2836178" y="6601939"/>
                  <a:pt x="2851961" y="6595382"/>
                  <a:pt x="2866766" y="6587206"/>
                </a:cubicBezTo>
                <a:lnTo>
                  <a:pt x="2891233" y="6575417"/>
                </a:lnTo>
                <a:cubicBezTo>
                  <a:pt x="2897352" y="6572472"/>
                  <a:pt x="2900411" y="6571000"/>
                  <a:pt x="2902978" y="6568715"/>
                </a:cubicBezTo>
                <a:cubicBezTo>
                  <a:pt x="2910678" y="6561868"/>
                  <a:pt x="2923404" y="6556783"/>
                  <a:pt x="2935640" y="6550891"/>
                </a:cubicBezTo>
                <a:cubicBezTo>
                  <a:pt x="2938697" y="6549416"/>
                  <a:pt x="2945306" y="6547279"/>
                  <a:pt x="2947382" y="6544187"/>
                </a:cubicBezTo>
                <a:cubicBezTo>
                  <a:pt x="2960215" y="6532772"/>
                  <a:pt x="2973051" y="6521358"/>
                  <a:pt x="2972665" y="6514219"/>
                </a:cubicBezTo>
                <a:cubicBezTo>
                  <a:pt x="2973263" y="6508698"/>
                  <a:pt x="2969821" y="6503033"/>
                  <a:pt x="2994291" y="6491246"/>
                </a:cubicBezTo>
                <a:cubicBezTo>
                  <a:pt x="3003466" y="6486826"/>
                  <a:pt x="3011167" y="6479978"/>
                  <a:pt x="3009692" y="6477550"/>
                </a:cubicBezTo>
                <a:cubicBezTo>
                  <a:pt x="3011276" y="6473649"/>
                  <a:pt x="3013350" y="6470555"/>
                  <a:pt x="3017990" y="6465180"/>
                </a:cubicBezTo>
                <a:lnTo>
                  <a:pt x="3017006" y="6463561"/>
                </a:lnTo>
                <a:cubicBezTo>
                  <a:pt x="2999254" y="6466882"/>
                  <a:pt x="2984562" y="6468727"/>
                  <a:pt x="2966207" y="6477568"/>
                </a:cubicBezTo>
                <a:lnTo>
                  <a:pt x="2807155" y="6554182"/>
                </a:lnTo>
                <a:cubicBezTo>
                  <a:pt x="2805625" y="6554919"/>
                  <a:pt x="2802812" y="6556798"/>
                  <a:pt x="2800137" y="6558086"/>
                </a:cubicBezTo>
                <a:lnTo>
                  <a:pt x="2794079" y="6558449"/>
                </a:lnTo>
                <a:lnTo>
                  <a:pt x="2795321" y="6557376"/>
                </a:lnTo>
                <a:lnTo>
                  <a:pt x="2798293" y="6555053"/>
                </a:lnTo>
                <a:cubicBezTo>
                  <a:pt x="2800968" y="6553764"/>
                  <a:pt x="2804151" y="6552493"/>
                  <a:pt x="2805681" y="6551756"/>
                </a:cubicBezTo>
                <a:cubicBezTo>
                  <a:pt x="2817915" y="6545862"/>
                  <a:pt x="2830151" y="6539968"/>
                  <a:pt x="2840907" y="6531647"/>
                </a:cubicBezTo>
                <a:cubicBezTo>
                  <a:pt x="2852459" y="6521374"/>
                  <a:pt x="2867041" y="6511210"/>
                  <a:pt x="2883645" y="6501119"/>
                </a:cubicBezTo>
                <a:lnTo>
                  <a:pt x="2919991" y="6481186"/>
                </a:lnTo>
                <a:lnTo>
                  <a:pt x="2917396" y="6481307"/>
                </a:lnTo>
                <a:cubicBezTo>
                  <a:pt x="2917025" y="6480700"/>
                  <a:pt x="2917422" y="6479725"/>
                  <a:pt x="2917176" y="6479319"/>
                </a:cubicBezTo>
                <a:lnTo>
                  <a:pt x="2898824" y="6488160"/>
                </a:lnTo>
                <a:cubicBezTo>
                  <a:pt x="2902866" y="6488306"/>
                  <a:pt x="2896748" y="6491253"/>
                  <a:pt x="2893690" y="6492725"/>
                </a:cubicBezTo>
                <a:cubicBezTo>
                  <a:pt x="2887081" y="6494863"/>
                  <a:pt x="2889647" y="6492580"/>
                  <a:pt x="2888663" y="6490962"/>
                </a:cubicBezTo>
                <a:cubicBezTo>
                  <a:pt x="2873370" y="6498329"/>
                  <a:pt x="2856000" y="6508787"/>
                  <a:pt x="2839232" y="6513725"/>
                </a:cubicBezTo>
                <a:cubicBezTo>
                  <a:pt x="2835681" y="6514390"/>
                  <a:pt x="2832623" y="6515864"/>
                  <a:pt x="2830053" y="6518144"/>
                </a:cubicBezTo>
                <a:cubicBezTo>
                  <a:pt x="2827981" y="6521239"/>
                  <a:pt x="2821862" y="6524184"/>
                  <a:pt x="2818313" y="6524850"/>
                </a:cubicBezTo>
                <a:lnTo>
                  <a:pt x="2807251" y="6530674"/>
                </a:lnTo>
                <a:lnTo>
                  <a:pt x="2701431" y="6565541"/>
                </a:lnTo>
                <a:lnTo>
                  <a:pt x="2599519" y="6595173"/>
                </a:lnTo>
                <a:lnTo>
                  <a:pt x="2610963" y="6587058"/>
                </a:lnTo>
                <a:lnTo>
                  <a:pt x="2585328" y="6599407"/>
                </a:lnTo>
                <a:lnTo>
                  <a:pt x="2478946" y="6633373"/>
                </a:lnTo>
                <a:cubicBezTo>
                  <a:pt x="2467549" y="6637311"/>
                  <a:pt x="2454153" y="6639234"/>
                  <a:pt x="2440586" y="6640577"/>
                </a:cubicBezTo>
                <a:lnTo>
                  <a:pt x="2433042" y="6641289"/>
                </a:lnTo>
                <a:lnTo>
                  <a:pt x="2456868" y="6629421"/>
                </a:lnTo>
                <a:lnTo>
                  <a:pt x="2362811" y="6656768"/>
                </a:lnTo>
                <a:lnTo>
                  <a:pt x="2374258" y="6648653"/>
                </a:lnTo>
                <a:lnTo>
                  <a:pt x="2348621" y="6661003"/>
                </a:lnTo>
                <a:lnTo>
                  <a:pt x="2242242" y="6694968"/>
                </a:lnTo>
                <a:cubicBezTo>
                  <a:pt x="2230843" y="6698906"/>
                  <a:pt x="2217448" y="6700829"/>
                  <a:pt x="2203880" y="6702172"/>
                </a:cubicBezTo>
                <a:lnTo>
                  <a:pt x="2196337" y="6702884"/>
                </a:lnTo>
                <a:lnTo>
                  <a:pt x="2255012" y="6673655"/>
                </a:lnTo>
                <a:cubicBezTo>
                  <a:pt x="2281558" y="6658776"/>
                  <a:pt x="2306518" y="6647799"/>
                  <a:pt x="2334541" y="6635348"/>
                </a:cubicBezTo>
                <a:lnTo>
                  <a:pt x="2362248" y="6622394"/>
                </a:lnTo>
                <a:lnTo>
                  <a:pt x="2357156" y="6616303"/>
                </a:lnTo>
                <a:lnTo>
                  <a:pt x="2275056" y="6654584"/>
                </a:lnTo>
                <a:cubicBezTo>
                  <a:pt x="2259269" y="6661142"/>
                  <a:pt x="2243978" y="6668508"/>
                  <a:pt x="2229176" y="6676684"/>
                </a:cubicBezTo>
                <a:cubicBezTo>
                  <a:pt x="2214373" y="6684861"/>
                  <a:pt x="2197112" y="6688990"/>
                  <a:pt x="2183296" y="6698785"/>
                </a:cubicBezTo>
                <a:lnTo>
                  <a:pt x="2177177" y="6701732"/>
                </a:lnTo>
                <a:lnTo>
                  <a:pt x="2165534" y="6705792"/>
                </a:lnTo>
                <a:lnTo>
                  <a:pt x="2164479" y="6705891"/>
                </a:lnTo>
                <a:cubicBezTo>
                  <a:pt x="2145519" y="6707886"/>
                  <a:pt x="2126558" y="6709882"/>
                  <a:pt x="2128162" y="6687122"/>
                </a:cubicBezTo>
                <a:cubicBezTo>
                  <a:pt x="2127312" y="6674886"/>
                  <a:pt x="2113570" y="6675649"/>
                  <a:pt x="2105048" y="6675177"/>
                </a:cubicBezTo>
                <a:cubicBezTo>
                  <a:pt x="2052002" y="6675285"/>
                  <a:pt x="2037946" y="6656223"/>
                  <a:pt x="2052976" y="6612884"/>
                </a:cubicBezTo>
                <a:cubicBezTo>
                  <a:pt x="2054893" y="6609943"/>
                  <a:pt x="2055425" y="6602356"/>
                  <a:pt x="2052125" y="6600649"/>
                </a:cubicBezTo>
                <a:cubicBezTo>
                  <a:pt x="2008039" y="6546415"/>
                  <a:pt x="2065989" y="6525254"/>
                  <a:pt x="2095608" y="6493383"/>
                </a:cubicBezTo>
                <a:lnTo>
                  <a:pt x="2117017" y="6480860"/>
                </a:lnTo>
                <a:cubicBezTo>
                  <a:pt x="2167518" y="6444052"/>
                  <a:pt x="2165817" y="6419587"/>
                  <a:pt x="2112991" y="6392286"/>
                </a:cubicBezTo>
                <a:lnTo>
                  <a:pt x="2110262" y="6391158"/>
                </a:lnTo>
                <a:lnTo>
                  <a:pt x="2121341" y="6436280"/>
                </a:lnTo>
                <a:cubicBezTo>
                  <a:pt x="2117011" y="6452224"/>
                  <a:pt x="2103986" y="6467116"/>
                  <a:pt x="2082304" y="6483432"/>
                </a:cubicBezTo>
                <a:cubicBezTo>
                  <a:pt x="2075167" y="6487607"/>
                  <a:pt x="2066115" y="6494722"/>
                  <a:pt x="2058127" y="6486664"/>
                </a:cubicBezTo>
                <a:cubicBezTo>
                  <a:pt x="2050138" y="6478602"/>
                  <a:pt x="2059194" y="6471487"/>
                  <a:pt x="2066332" y="6467315"/>
                </a:cubicBezTo>
                <a:cubicBezTo>
                  <a:pt x="2075388" y="6460199"/>
                  <a:pt x="2084442" y="6453085"/>
                  <a:pt x="2085515" y="6437911"/>
                </a:cubicBezTo>
                <a:cubicBezTo>
                  <a:pt x="2069003" y="6429379"/>
                  <a:pt x="2058030" y="6439433"/>
                  <a:pt x="2052276" y="6448254"/>
                </a:cubicBezTo>
                <a:cubicBezTo>
                  <a:pt x="2031175" y="6480599"/>
                  <a:pt x="1996874" y="6506116"/>
                  <a:pt x="1969175" y="6535046"/>
                </a:cubicBezTo>
                <a:cubicBezTo>
                  <a:pt x="1934337" y="6568150"/>
                  <a:pt x="1897264" y="6584374"/>
                  <a:pt x="1847208" y="6566368"/>
                </a:cubicBezTo>
                <a:cubicBezTo>
                  <a:pt x="1835382" y="6564190"/>
                  <a:pt x="1825477" y="6559071"/>
                  <a:pt x="1814505" y="6569126"/>
                </a:cubicBezTo>
                <a:cubicBezTo>
                  <a:pt x="1800922" y="6579797"/>
                  <a:pt x="1786567" y="6583190"/>
                  <a:pt x="1772068" y="6582577"/>
                </a:cubicBezTo>
                <a:lnTo>
                  <a:pt x="1752238" y="6577730"/>
                </a:lnTo>
                <a:lnTo>
                  <a:pt x="1732469" y="6596641"/>
                </a:lnTo>
                <a:cubicBezTo>
                  <a:pt x="1697631" y="6629745"/>
                  <a:pt x="1660558" y="6645970"/>
                  <a:pt x="1610502" y="6627963"/>
                </a:cubicBezTo>
                <a:cubicBezTo>
                  <a:pt x="1598676" y="6625785"/>
                  <a:pt x="1588771" y="6620666"/>
                  <a:pt x="1577799" y="6630721"/>
                </a:cubicBezTo>
                <a:cubicBezTo>
                  <a:pt x="1550631" y="6652064"/>
                  <a:pt x="1520382" y="6644292"/>
                  <a:pt x="1492050" y="6633586"/>
                </a:cubicBezTo>
                <a:cubicBezTo>
                  <a:pt x="1475542" y="6625053"/>
                  <a:pt x="1466295" y="6537713"/>
                  <a:pt x="1481105" y="6521779"/>
                </a:cubicBezTo>
                <a:lnTo>
                  <a:pt x="1678624" y="6340793"/>
                </a:lnTo>
                <a:cubicBezTo>
                  <a:pt x="1696732" y="6326564"/>
                  <a:pt x="1717611" y="6321628"/>
                  <a:pt x="1733588" y="6337745"/>
                </a:cubicBezTo>
                <a:cubicBezTo>
                  <a:pt x="1752864" y="6355571"/>
                  <a:pt x="1731450" y="6368094"/>
                  <a:pt x="1718561" y="6381089"/>
                </a:cubicBezTo>
                <a:cubicBezTo>
                  <a:pt x="1710888" y="6392850"/>
                  <a:pt x="1693308" y="6399492"/>
                  <a:pt x="1685105" y="6418839"/>
                </a:cubicBezTo>
                <a:cubicBezTo>
                  <a:pt x="1766700" y="6402036"/>
                  <a:pt x="1819114" y="6362289"/>
                  <a:pt x="1873980" y="6312016"/>
                </a:cubicBezTo>
                <a:cubicBezTo>
                  <a:pt x="1833294" y="6306714"/>
                  <a:pt x="1816567" y="6325589"/>
                  <a:pt x="1793238" y="6341053"/>
                </a:cubicBezTo>
                <a:cubicBezTo>
                  <a:pt x="1784178" y="6348165"/>
                  <a:pt x="1773743" y="6350637"/>
                  <a:pt x="1762452" y="6340870"/>
                </a:cubicBezTo>
                <a:cubicBezTo>
                  <a:pt x="1751164" y="6331104"/>
                  <a:pt x="1745095" y="6320105"/>
                  <a:pt x="1749463" y="6306639"/>
                </a:cubicBezTo>
                <a:cubicBezTo>
                  <a:pt x="1755753" y="6290229"/>
                  <a:pt x="1765658" y="6295349"/>
                  <a:pt x="1775562" y="6300466"/>
                </a:cubicBezTo>
                <a:cubicBezTo>
                  <a:pt x="1799210" y="6304826"/>
                  <a:pt x="1804963" y="6296005"/>
                  <a:pt x="1806031" y="6280832"/>
                </a:cubicBezTo>
                <a:cubicBezTo>
                  <a:pt x="1801564" y="6247072"/>
                  <a:pt x="1824894" y="6231609"/>
                  <a:pt x="1846840" y="6211499"/>
                </a:cubicBezTo>
                <a:cubicBezTo>
                  <a:pt x="1859734" y="6198502"/>
                  <a:pt x="1868256" y="6198975"/>
                  <a:pt x="1880927" y="6213387"/>
                </a:cubicBezTo>
                <a:cubicBezTo>
                  <a:pt x="1893599" y="6227799"/>
                  <a:pt x="1907024" y="6207217"/>
                  <a:pt x="1907024" y="6207217"/>
                </a:cubicBezTo>
                <a:cubicBezTo>
                  <a:pt x="1876992" y="6172041"/>
                  <a:pt x="1916515" y="6145288"/>
                  <a:pt x="1916734" y="6117883"/>
                </a:cubicBezTo>
                <a:cubicBezTo>
                  <a:pt x="1915351" y="6113234"/>
                  <a:pt x="1915351" y="6113234"/>
                  <a:pt x="1912050" y="6111531"/>
                </a:cubicBezTo>
                <a:cubicBezTo>
                  <a:pt x="1886486" y="6110112"/>
                  <a:pt x="1898626" y="6132112"/>
                  <a:pt x="1887649" y="6142165"/>
                </a:cubicBezTo>
                <a:cubicBezTo>
                  <a:pt x="1879978" y="6153927"/>
                  <a:pt x="1869541" y="6156394"/>
                  <a:pt x="1859634" y="6151276"/>
                </a:cubicBezTo>
                <a:cubicBezTo>
                  <a:pt x="1849730" y="6146156"/>
                  <a:pt x="1850261" y="6138570"/>
                  <a:pt x="1856017" y="6129749"/>
                </a:cubicBezTo>
                <a:cubicBezTo>
                  <a:pt x="1864225" y="6110401"/>
                  <a:pt x="1877729" y="6094775"/>
                  <a:pt x="1893190" y="6078685"/>
                </a:cubicBezTo>
                <a:lnTo>
                  <a:pt x="1900316" y="6071337"/>
                </a:lnTo>
                <a:lnTo>
                  <a:pt x="1897140" y="6072427"/>
                </a:lnTo>
                <a:cubicBezTo>
                  <a:pt x="1863576" y="6077565"/>
                  <a:pt x="1828875" y="6073023"/>
                  <a:pt x="1794274" y="6074676"/>
                </a:cubicBezTo>
                <a:lnTo>
                  <a:pt x="1785788" y="6076171"/>
                </a:lnTo>
                <a:lnTo>
                  <a:pt x="1781439" y="6083346"/>
                </a:lnTo>
                <a:cubicBezTo>
                  <a:pt x="1762822" y="6101736"/>
                  <a:pt x="1733662" y="6105832"/>
                  <a:pt x="1709773" y="6117073"/>
                </a:cubicBezTo>
                <a:cubicBezTo>
                  <a:pt x="1645535" y="6154643"/>
                  <a:pt x="1574281" y="6121749"/>
                  <a:pt x="1505895" y="6145379"/>
                </a:cubicBezTo>
                <a:cubicBezTo>
                  <a:pt x="1481181" y="6156196"/>
                  <a:pt x="1461903" y="6138370"/>
                  <a:pt x="1464040" y="6108024"/>
                </a:cubicBezTo>
                <a:cubicBezTo>
                  <a:pt x="1467244" y="6062503"/>
                  <a:pt x="1453407" y="6016038"/>
                  <a:pt x="1500601" y="5977525"/>
                </a:cubicBezTo>
                <a:cubicBezTo>
                  <a:pt x="1515412" y="5961588"/>
                  <a:pt x="1507108" y="5933711"/>
                  <a:pt x="1503494" y="5912184"/>
                </a:cubicBezTo>
                <a:cubicBezTo>
                  <a:pt x="1495724" y="5876718"/>
                  <a:pt x="1505848" y="5854430"/>
                  <a:pt x="1542918" y="5838204"/>
                </a:cubicBezTo>
                <a:cubicBezTo>
                  <a:pt x="1564330" y="5825682"/>
                  <a:pt x="1596183" y="5810691"/>
                  <a:pt x="1585962" y="5785755"/>
                </a:cubicBezTo>
                <a:cubicBezTo>
                  <a:pt x="1571056" y="5754462"/>
                  <a:pt x="1538355" y="5757220"/>
                  <a:pt x="1507038" y="5764622"/>
                </a:cubicBezTo>
                <a:cubicBezTo>
                  <a:pt x="1432579" y="5777252"/>
                  <a:pt x="1358123" y="5789882"/>
                  <a:pt x="1284732" y="5787337"/>
                </a:cubicBezTo>
                <a:cubicBezTo>
                  <a:pt x="1259169" y="5785919"/>
                  <a:pt x="1245962" y="5779094"/>
                  <a:pt x="1252785" y="5755101"/>
                </a:cubicBezTo>
                <a:cubicBezTo>
                  <a:pt x="1258539" y="5746279"/>
                  <a:pt x="1259071" y="5738691"/>
                  <a:pt x="1251085" y="5730634"/>
                </a:cubicBezTo>
                <a:lnTo>
                  <a:pt x="1240042" y="5708022"/>
                </a:lnTo>
                <a:lnTo>
                  <a:pt x="1380535" y="5666765"/>
                </a:lnTo>
                <a:cubicBezTo>
                  <a:pt x="1396694" y="5660948"/>
                  <a:pt x="1413572" y="5657063"/>
                  <a:pt x="1429373" y="5650280"/>
                </a:cubicBezTo>
                <a:lnTo>
                  <a:pt x="1463731" y="5640191"/>
                </a:lnTo>
                <a:lnTo>
                  <a:pt x="1488490" y="5642979"/>
                </a:lnTo>
                <a:lnTo>
                  <a:pt x="1524975" y="5632265"/>
                </a:lnTo>
                <a:lnTo>
                  <a:pt x="1530394" y="5627299"/>
                </a:lnTo>
                <a:cubicBezTo>
                  <a:pt x="1540675" y="5614921"/>
                  <a:pt x="1553857" y="5609939"/>
                  <a:pt x="1566572" y="5611595"/>
                </a:cubicBezTo>
                <a:lnTo>
                  <a:pt x="1578713" y="5616484"/>
                </a:lnTo>
                <a:lnTo>
                  <a:pt x="1617241" y="5605169"/>
                </a:lnTo>
                <a:cubicBezTo>
                  <a:pt x="1633400" y="5599353"/>
                  <a:pt x="1650278" y="5595468"/>
                  <a:pt x="1666079" y="5588685"/>
                </a:cubicBezTo>
                <a:lnTo>
                  <a:pt x="1675263" y="5585988"/>
                </a:lnTo>
                <a:lnTo>
                  <a:pt x="1673125" y="5582443"/>
                </a:lnTo>
                <a:lnTo>
                  <a:pt x="1670039" y="5576756"/>
                </a:lnTo>
                <a:lnTo>
                  <a:pt x="1693059" y="5569736"/>
                </a:lnTo>
                <a:lnTo>
                  <a:pt x="1711018" y="5567810"/>
                </a:lnTo>
                <a:cubicBezTo>
                  <a:pt x="1725068" y="5565734"/>
                  <a:pt x="1738594" y="5561914"/>
                  <a:pt x="1751219" y="5552712"/>
                </a:cubicBezTo>
                <a:cubicBezTo>
                  <a:pt x="1751239" y="5552653"/>
                  <a:pt x="1751259" y="5552594"/>
                  <a:pt x="1751279" y="5552536"/>
                </a:cubicBezTo>
                <a:lnTo>
                  <a:pt x="1768576" y="5547455"/>
                </a:lnTo>
                <a:cubicBezTo>
                  <a:pt x="1791700" y="5540663"/>
                  <a:pt x="1811524" y="5534844"/>
                  <a:pt x="1834292" y="5527085"/>
                </a:cubicBezTo>
                <a:cubicBezTo>
                  <a:pt x="1857058" y="5519328"/>
                  <a:pt x="1880184" y="5512537"/>
                  <a:pt x="1903310" y="5505745"/>
                </a:cubicBezTo>
                <a:lnTo>
                  <a:pt x="1909917" y="5503806"/>
                </a:lnTo>
                <a:cubicBezTo>
                  <a:pt x="1916525" y="5501866"/>
                  <a:pt x="1926793" y="5499921"/>
                  <a:pt x="1929382" y="5497018"/>
                </a:cubicBezTo>
                <a:cubicBezTo>
                  <a:pt x="1942595" y="5493138"/>
                  <a:pt x="1955093" y="5487325"/>
                  <a:pt x="1968309" y="5483445"/>
                </a:cubicBezTo>
                <a:cubicBezTo>
                  <a:pt x="1974917" y="5481504"/>
                  <a:pt x="1978220" y="5480534"/>
                  <a:pt x="1984470" y="5477627"/>
                </a:cubicBezTo>
                <a:cubicBezTo>
                  <a:pt x="1990718" y="5474721"/>
                  <a:pt x="1997685" y="5473746"/>
                  <a:pt x="2007593" y="5470837"/>
                </a:cubicBezTo>
                <a:cubicBezTo>
                  <a:pt x="2014203" y="5468895"/>
                  <a:pt x="2020093" y="5465022"/>
                  <a:pt x="2030006" y="5462114"/>
                </a:cubicBezTo>
                <a:cubicBezTo>
                  <a:pt x="2033309" y="5461142"/>
                  <a:pt x="2036971" y="5461139"/>
                  <a:pt x="2043936" y="5460164"/>
                </a:cubicBezTo>
                <a:cubicBezTo>
                  <a:pt x="2050543" y="5458225"/>
                  <a:pt x="2046167" y="5456296"/>
                  <a:pt x="2049468" y="5455325"/>
                </a:cubicBezTo>
                <a:lnTo>
                  <a:pt x="2056077" y="5453385"/>
                </a:lnTo>
                <a:cubicBezTo>
                  <a:pt x="2072596" y="5448535"/>
                  <a:pt x="2092057" y="5441747"/>
                  <a:pt x="2108221" y="5435930"/>
                </a:cubicBezTo>
                <a:cubicBezTo>
                  <a:pt x="2121435" y="5432050"/>
                  <a:pt x="2134291" y="5427201"/>
                  <a:pt x="2147148" y="5422356"/>
                </a:cubicBezTo>
                <a:cubicBezTo>
                  <a:pt x="2166614" y="5415569"/>
                  <a:pt x="2166614" y="5415569"/>
                  <a:pt x="2186793" y="5410714"/>
                </a:cubicBezTo>
                <a:cubicBezTo>
                  <a:pt x="2193757" y="5409741"/>
                  <a:pt x="2200722" y="5408765"/>
                  <a:pt x="2199291" y="5404901"/>
                </a:cubicBezTo>
                <a:cubicBezTo>
                  <a:pt x="2198576" y="5402968"/>
                  <a:pt x="2208130" y="5399092"/>
                  <a:pt x="2215094" y="5398117"/>
                </a:cubicBezTo>
                <a:cubicBezTo>
                  <a:pt x="2229381" y="5397135"/>
                  <a:pt x="2238577" y="5392293"/>
                  <a:pt x="2251792" y="5388413"/>
                </a:cubicBezTo>
                <a:cubicBezTo>
                  <a:pt x="2258756" y="5387438"/>
                  <a:pt x="2270540" y="5379692"/>
                  <a:pt x="2266521" y="5378732"/>
                </a:cubicBezTo>
                <a:cubicBezTo>
                  <a:pt x="2264731" y="5373899"/>
                  <a:pt x="2266961" y="5370030"/>
                  <a:pt x="2276873" y="5367120"/>
                </a:cubicBezTo>
                <a:cubicBezTo>
                  <a:pt x="2290087" y="5363238"/>
                  <a:pt x="2299282" y="5358396"/>
                  <a:pt x="2312498" y="5354516"/>
                </a:cubicBezTo>
                <a:cubicBezTo>
                  <a:pt x="2325713" y="5350636"/>
                  <a:pt x="2339284" y="5347721"/>
                  <a:pt x="2355443" y="5341905"/>
                </a:cubicBezTo>
                <a:cubicBezTo>
                  <a:pt x="2368300" y="5337057"/>
                  <a:pt x="2381513" y="5333176"/>
                  <a:pt x="2395088" y="5330262"/>
                </a:cubicBezTo>
                <a:cubicBezTo>
                  <a:pt x="2405356" y="5328318"/>
                  <a:pt x="2407589" y="5324449"/>
                  <a:pt x="2410175" y="5321547"/>
                </a:cubicBezTo>
                <a:cubicBezTo>
                  <a:pt x="2414594" y="5318643"/>
                  <a:pt x="2415799" y="5316950"/>
                  <a:pt x="2414245" y="5316467"/>
                </a:cubicBezTo>
                <a:cubicBezTo>
                  <a:pt x="2412693" y="5315987"/>
                  <a:pt x="2408384" y="5316714"/>
                  <a:pt x="2401778" y="5318657"/>
                </a:cubicBezTo>
                <a:lnTo>
                  <a:pt x="2385261" y="5323507"/>
                </a:lnTo>
                <a:cubicBezTo>
                  <a:pt x="2378295" y="5324481"/>
                  <a:pt x="2368384" y="5327390"/>
                  <a:pt x="2367667" y="5325460"/>
                </a:cubicBezTo>
                <a:cubicBezTo>
                  <a:pt x="2365879" y="5320627"/>
                  <a:pt x="2355967" y="5323537"/>
                  <a:pt x="2346057" y="5326450"/>
                </a:cubicBezTo>
                <a:cubicBezTo>
                  <a:pt x="2332843" y="5330330"/>
                  <a:pt x="2322931" y="5333240"/>
                  <a:pt x="2315252" y="5332282"/>
                </a:cubicBezTo>
                <a:cubicBezTo>
                  <a:pt x="2307927" y="5332290"/>
                  <a:pt x="2294713" y="5336171"/>
                  <a:pt x="2285516" y="5341015"/>
                </a:cubicBezTo>
                <a:cubicBezTo>
                  <a:pt x="2273378" y="5347793"/>
                  <a:pt x="2256140" y="5350713"/>
                  <a:pt x="2239622" y="5355561"/>
                </a:cubicBezTo>
                <a:cubicBezTo>
                  <a:pt x="2236320" y="5356533"/>
                  <a:pt x="2235962" y="5355567"/>
                  <a:pt x="2232660" y="5356536"/>
                </a:cubicBezTo>
                <a:cubicBezTo>
                  <a:pt x="2228640" y="5355574"/>
                  <a:pt x="2231583" y="5353638"/>
                  <a:pt x="2234889" y="5352668"/>
                </a:cubicBezTo>
                <a:cubicBezTo>
                  <a:pt x="2244801" y="5349757"/>
                  <a:pt x="2251408" y="5347816"/>
                  <a:pt x="2253996" y="5344914"/>
                </a:cubicBezTo>
                <a:cubicBezTo>
                  <a:pt x="2262830" y="5339105"/>
                  <a:pt x="2258813" y="5338142"/>
                  <a:pt x="2258098" y="5336211"/>
                </a:cubicBezTo>
                <a:cubicBezTo>
                  <a:pt x="2248186" y="5339121"/>
                  <a:pt x="2237919" y="5341065"/>
                  <a:pt x="2224703" y="5344946"/>
                </a:cubicBezTo>
                <a:cubicBezTo>
                  <a:pt x="2230953" y="5342041"/>
                  <a:pt x="2234256" y="5341069"/>
                  <a:pt x="2237562" y="5340100"/>
                </a:cubicBezTo>
                <a:cubicBezTo>
                  <a:pt x="2247470" y="5337188"/>
                  <a:pt x="2257024" y="5333311"/>
                  <a:pt x="2267294" y="5331367"/>
                </a:cubicBezTo>
                <a:cubicBezTo>
                  <a:pt x="2280866" y="5328453"/>
                  <a:pt x="2283095" y="5324583"/>
                  <a:pt x="2295953" y="5319739"/>
                </a:cubicBezTo>
                <a:cubicBezTo>
                  <a:pt x="2308808" y="5314890"/>
                  <a:pt x="2308453" y="5313925"/>
                  <a:pt x="2300413" y="5311999"/>
                </a:cubicBezTo>
                <a:cubicBezTo>
                  <a:pt x="2296035" y="5310071"/>
                  <a:pt x="2289069" y="5311047"/>
                  <a:pt x="2282821" y="5313952"/>
                </a:cubicBezTo>
                <a:cubicBezTo>
                  <a:pt x="2273624" y="5318794"/>
                  <a:pt x="2263357" y="5320740"/>
                  <a:pt x="2256749" y="5322681"/>
                </a:cubicBezTo>
                <a:cubicBezTo>
                  <a:pt x="2237284" y="5329467"/>
                  <a:pt x="2220051" y="5332385"/>
                  <a:pt x="2201305" y="5341105"/>
                </a:cubicBezTo>
                <a:cubicBezTo>
                  <a:pt x="2201305" y="5341105"/>
                  <a:pt x="2197999" y="5342075"/>
                  <a:pt x="2194337" y="5342079"/>
                </a:cubicBezTo>
                <a:cubicBezTo>
                  <a:pt x="2177102" y="5344998"/>
                  <a:pt x="2163889" y="5348879"/>
                  <a:pt x="2147372" y="5353730"/>
                </a:cubicBezTo>
                <a:cubicBezTo>
                  <a:pt x="2123886" y="5359553"/>
                  <a:pt x="2100046" y="5364414"/>
                  <a:pt x="2077278" y="5372170"/>
                </a:cubicBezTo>
                <a:lnTo>
                  <a:pt x="2073974" y="5373141"/>
                </a:lnTo>
                <a:lnTo>
                  <a:pt x="2073617" y="5372174"/>
                </a:lnTo>
                <a:cubicBezTo>
                  <a:pt x="2073258" y="5371209"/>
                  <a:pt x="2072899" y="5370241"/>
                  <a:pt x="2076204" y="5369273"/>
                </a:cubicBezTo>
                <a:lnTo>
                  <a:pt x="2086114" y="5366362"/>
                </a:lnTo>
                <a:lnTo>
                  <a:pt x="2145579" y="5348897"/>
                </a:lnTo>
                <a:cubicBezTo>
                  <a:pt x="2148885" y="5347928"/>
                  <a:pt x="2155491" y="5345988"/>
                  <a:pt x="2154778" y="5344055"/>
                </a:cubicBezTo>
                <a:lnTo>
                  <a:pt x="2156290" y="5341886"/>
                </a:lnTo>
                <a:lnTo>
                  <a:pt x="2147096" y="5344586"/>
                </a:lnTo>
                <a:cubicBezTo>
                  <a:pt x="2129862" y="5347504"/>
                  <a:pt x="2109683" y="5352360"/>
                  <a:pt x="2089859" y="5358181"/>
                </a:cubicBezTo>
                <a:cubicBezTo>
                  <a:pt x="2083250" y="5360120"/>
                  <a:pt x="2080662" y="5363022"/>
                  <a:pt x="2077358" y="5363994"/>
                </a:cubicBezTo>
                <a:cubicBezTo>
                  <a:pt x="2070395" y="5364967"/>
                  <a:pt x="2063430" y="5365943"/>
                  <a:pt x="2056820" y="5367881"/>
                </a:cubicBezTo>
                <a:lnTo>
                  <a:pt x="1941195" y="5401837"/>
                </a:lnTo>
                <a:lnTo>
                  <a:pt x="1841911" y="5430051"/>
                </a:lnTo>
                <a:lnTo>
                  <a:pt x="1836789" y="5430947"/>
                </a:lnTo>
                <a:lnTo>
                  <a:pt x="1770946" y="5443916"/>
                </a:lnTo>
                <a:lnTo>
                  <a:pt x="1704489" y="5463432"/>
                </a:lnTo>
                <a:lnTo>
                  <a:pt x="1605205" y="5491646"/>
                </a:lnTo>
                <a:lnTo>
                  <a:pt x="1600083" y="5492543"/>
                </a:lnTo>
                <a:cubicBezTo>
                  <a:pt x="1550696" y="5501992"/>
                  <a:pt x="1498233" y="5513049"/>
                  <a:pt x="1459263" y="5519773"/>
                </a:cubicBezTo>
                <a:cubicBezTo>
                  <a:pt x="1394175" y="5545107"/>
                  <a:pt x="1319936" y="5530330"/>
                  <a:pt x="1254849" y="5555664"/>
                </a:cubicBezTo>
                <a:cubicBezTo>
                  <a:pt x="1244410" y="5558134"/>
                  <a:pt x="1231202" y="5551308"/>
                  <a:pt x="1221297" y="5546189"/>
                </a:cubicBezTo>
                <a:cubicBezTo>
                  <a:pt x="1202872" y="5540598"/>
                  <a:pt x="1181679" y="5525715"/>
                  <a:pt x="1177622" y="5559001"/>
                </a:cubicBezTo>
                <a:cubicBezTo>
                  <a:pt x="1175171" y="5569529"/>
                  <a:pt x="1161430" y="5570289"/>
                  <a:pt x="1152910" y="5569817"/>
                </a:cubicBezTo>
                <a:cubicBezTo>
                  <a:pt x="1077287" y="5550394"/>
                  <a:pt x="1014432" y="5592609"/>
                  <a:pt x="945727" y="5596417"/>
                </a:cubicBezTo>
                <a:cubicBezTo>
                  <a:pt x="847624" y="5604689"/>
                  <a:pt x="754836" y="5658953"/>
                  <a:pt x="649814" y="5643993"/>
                </a:cubicBezTo>
                <a:cubicBezTo>
                  <a:pt x="634689" y="5640108"/>
                  <a:pt x="619030" y="5643809"/>
                  <a:pt x="600072" y="5645807"/>
                </a:cubicBezTo>
                <a:cubicBezTo>
                  <a:pt x="594536" y="5627220"/>
                  <a:pt x="604124" y="5612519"/>
                  <a:pt x="595288" y="5592226"/>
                </a:cubicBezTo>
                <a:lnTo>
                  <a:pt x="590144" y="5570716"/>
                </a:lnTo>
                <a:lnTo>
                  <a:pt x="590144" y="5560291"/>
                </a:lnTo>
                <a:lnTo>
                  <a:pt x="595725" y="5537412"/>
                </a:lnTo>
                <a:cubicBezTo>
                  <a:pt x="604277" y="5519226"/>
                  <a:pt x="620391" y="5502983"/>
                  <a:pt x="641537" y="5494252"/>
                </a:cubicBezTo>
                <a:cubicBezTo>
                  <a:pt x="674773" y="5483907"/>
                  <a:pt x="714077" y="5484566"/>
                  <a:pt x="735175" y="5452220"/>
                </a:cubicBezTo>
                <a:cubicBezTo>
                  <a:pt x="742848" y="5440459"/>
                  <a:pt x="759356" y="5448991"/>
                  <a:pt x="771177" y="5451171"/>
                </a:cubicBezTo>
                <a:cubicBezTo>
                  <a:pt x="786994" y="5457379"/>
                  <a:pt x="802732" y="5458632"/>
                  <a:pt x="818430" y="5457408"/>
                </a:cubicBezTo>
                <a:lnTo>
                  <a:pt x="849939" y="5451624"/>
                </a:lnTo>
                <a:lnTo>
                  <a:pt x="850614" y="5450691"/>
                </a:lnTo>
                <a:cubicBezTo>
                  <a:pt x="858355" y="5443266"/>
                  <a:pt x="867671" y="5437023"/>
                  <a:pt x="878243" y="5432657"/>
                </a:cubicBezTo>
                <a:lnTo>
                  <a:pt x="897108" y="5427969"/>
                </a:lnTo>
                <a:lnTo>
                  <a:pt x="897251" y="5427621"/>
                </a:lnTo>
                <a:cubicBezTo>
                  <a:pt x="897380" y="5423511"/>
                  <a:pt x="896236" y="5418496"/>
                  <a:pt x="893680" y="5412262"/>
                </a:cubicBezTo>
                <a:cubicBezTo>
                  <a:pt x="890913" y="5402968"/>
                  <a:pt x="893362" y="5392440"/>
                  <a:pt x="903804" y="5389974"/>
                </a:cubicBezTo>
                <a:cubicBezTo>
                  <a:pt x="921380" y="5383329"/>
                  <a:pt x="925530" y="5397271"/>
                  <a:pt x="928299" y="5406563"/>
                </a:cubicBezTo>
                <a:lnTo>
                  <a:pt x="935849" y="5417093"/>
                </a:lnTo>
                <a:lnTo>
                  <a:pt x="953024" y="5409383"/>
                </a:lnTo>
                <a:cubicBezTo>
                  <a:pt x="960194" y="5404735"/>
                  <a:pt x="966607" y="5398712"/>
                  <a:pt x="971881" y="5390625"/>
                </a:cubicBezTo>
                <a:cubicBezTo>
                  <a:pt x="979554" y="5378864"/>
                  <a:pt x="996062" y="5387396"/>
                  <a:pt x="1007883" y="5389576"/>
                </a:cubicBezTo>
                <a:lnTo>
                  <a:pt x="1030028" y="5395101"/>
                </a:lnTo>
                <a:lnTo>
                  <a:pt x="1085567" y="5365964"/>
                </a:lnTo>
                <a:lnTo>
                  <a:pt x="1130388" y="5350448"/>
                </a:lnTo>
                <a:lnTo>
                  <a:pt x="1130495" y="5336963"/>
                </a:lnTo>
                <a:cubicBezTo>
                  <a:pt x="1132067" y="5332861"/>
                  <a:pt x="1135289" y="5329612"/>
                  <a:pt x="1140510" y="5328378"/>
                </a:cubicBezTo>
                <a:cubicBezTo>
                  <a:pt x="1149299" y="5325057"/>
                  <a:pt x="1154730" y="5326881"/>
                  <a:pt x="1158311" y="5330697"/>
                </a:cubicBezTo>
                <a:lnTo>
                  <a:pt x="1162380" y="5339373"/>
                </a:lnTo>
                <a:lnTo>
                  <a:pt x="1190344" y="5329691"/>
                </a:lnTo>
                <a:cubicBezTo>
                  <a:pt x="1223582" y="5319346"/>
                  <a:pt x="1226786" y="5273827"/>
                  <a:pt x="1274076" y="5282542"/>
                </a:cubicBezTo>
                <a:cubicBezTo>
                  <a:pt x="1275727" y="5283395"/>
                  <a:pt x="1276820" y="5280028"/>
                  <a:pt x="1277328" y="5275866"/>
                </a:cubicBezTo>
                <a:lnTo>
                  <a:pt x="1277301" y="5274717"/>
                </a:lnTo>
                <a:lnTo>
                  <a:pt x="1407926" y="5274717"/>
                </a:lnTo>
                <a:lnTo>
                  <a:pt x="1427050" y="5268096"/>
                </a:lnTo>
                <a:cubicBezTo>
                  <a:pt x="1460288" y="5257751"/>
                  <a:pt x="1463492" y="5212231"/>
                  <a:pt x="1510782" y="5220946"/>
                </a:cubicBezTo>
                <a:cubicBezTo>
                  <a:pt x="1514084" y="5222652"/>
                  <a:pt x="1515154" y="5207478"/>
                  <a:pt x="1513770" y="5202832"/>
                </a:cubicBezTo>
                <a:cubicBezTo>
                  <a:pt x="1508236" y="5184246"/>
                  <a:pt x="1495030" y="5177420"/>
                  <a:pt x="1477988" y="5176476"/>
                </a:cubicBezTo>
                <a:cubicBezTo>
                  <a:pt x="1466165" y="5174296"/>
                  <a:pt x="1445821" y="5171647"/>
                  <a:pt x="1448050" y="5188526"/>
                </a:cubicBezTo>
                <a:cubicBezTo>
                  <a:pt x="1444534" y="5214229"/>
                  <a:pt x="1424188" y="5211575"/>
                  <a:pt x="1403308" y="5216511"/>
                </a:cubicBezTo>
                <a:cubicBezTo>
                  <a:pt x="1335990" y="5224965"/>
                  <a:pt x="1266437" y="5216541"/>
                  <a:pt x="1202731" y="5246523"/>
                </a:cubicBezTo>
                <a:cubicBezTo>
                  <a:pt x="1183237" y="5256106"/>
                  <a:pt x="1173868" y="5243401"/>
                  <a:pt x="1162577" y="5233634"/>
                </a:cubicBezTo>
                <a:cubicBezTo>
                  <a:pt x="1143835" y="5208223"/>
                  <a:pt x="1121573" y="5208513"/>
                  <a:pt x="1091639" y="5220564"/>
                </a:cubicBezTo>
                <a:cubicBezTo>
                  <a:pt x="1044131" y="5239256"/>
                  <a:pt x="1021018" y="5227311"/>
                  <a:pt x="1017620" y="5178378"/>
                </a:cubicBezTo>
                <a:cubicBezTo>
                  <a:pt x="1014001" y="5156851"/>
                  <a:pt x="1003029" y="5166909"/>
                  <a:pt x="994507" y="5166434"/>
                </a:cubicBezTo>
                <a:cubicBezTo>
                  <a:pt x="946146" y="5172893"/>
                  <a:pt x="897786" y="5179353"/>
                  <a:pt x="850811" y="5190459"/>
                </a:cubicBezTo>
                <a:cubicBezTo>
                  <a:pt x="753555" y="5210964"/>
                  <a:pt x="652153" y="5217530"/>
                  <a:pt x="559050" y="5251973"/>
                </a:cubicBezTo>
                <a:cubicBezTo>
                  <a:pt x="497263" y="5279016"/>
                  <a:pt x="423876" y="5276472"/>
                  <a:pt x="353251" y="5283221"/>
                </a:cubicBezTo>
                <a:cubicBezTo>
                  <a:pt x="329073" y="5286452"/>
                  <a:pt x="318632" y="5288918"/>
                  <a:pt x="303824" y="5304854"/>
                </a:cubicBezTo>
                <a:cubicBezTo>
                  <a:pt x="285713" y="5319080"/>
                  <a:pt x="262696" y="5354366"/>
                  <a:pt x="235119" y="5308661"/>
                </a:cubicBezTo>
                <a:cubicBezTo>
                  <a:pt x="229049" y="5297664"/>
                  <a:pt x="210088" y="5299657"/>
                  <a:pt x="207639" y="5310186"/>
                </a:cubicBezTo>
                <a:cubicBezTo>
                  <a:pt x="197295" y="5359879"/>
                  <a:pt x="151922" y="5348228"/>
                  <a:pt x="118686" y="5358569"/>
                </a:cubicBezTo>
                <a:cubicBezTo>
                  <a:pt x="92587" y="5364738"/>
                  <a:pt x="68409" y="5367969"/>
                  <a:pt x="44226" y="5371198"/>
                </a:cubicBezTo>
                <a:cubicBezTo>
                  <a:pt x="33096" y="5371342"/>
                  <a:pt x="24161" y="5370659"/>
                  <a:pt x="17300" y="5369016"/>
                </a:cubicBezTo>
                <a:lnTo>
                  <a:pt x="9220" y="5364600"/>
                </a:lnTo>
                <a:lnTo>
                  <a:pt x="15166" y="5361397"/>
                </a:lnTo>
                <a:cubicBezTo>
                  <a:pt x="15015" y="5361077"/>
                  <a:pt x="12412" y="5361551"/>
                  <a:pt x="7199" y="5362497"/>
                </a:cubicBezTo>
                <a:lnTo>
                  <a:pt x="5482" y="5362558"/>
                </a:lnTo>
                <a:lnTo>
                  <a:pt x="3542" y="5361499"/>
                </a:lnTo>
                <a:lnTo>
                  <a:pt x="6002" y="5359949"/>
                </a:lnTo>
                <a:cubicBezTo>
                  <a:pt x="12018" y="5356709"/>
                  <a:pt x="14826" y="5354664"/>
                  <a:pt x="10820" y="5354162"/>
                </a:cubicBezTo>
                <a:lnTo>
                  <a:pt x="1761" y="5355725"/>
                </a:lnTo>
                <a:lnTo>
                  <a:pt x="0" y="5346684"/>
                </a:lnTo>
                <a:lnTo>
                  <a:pt x="95" y="5346431"/>
                </a:lnTo>
                <a:lnTo>
                  <a:pt x="30891" y="5332708"/>
                </a:lnTo>
                <a:cubicBezTo>
                  <a:pt x="34099" y="5331512"/>
                  <a:pt x="43322" y="5327076"/>
                  <a:pt x="46930" y="5326727"/>
                </a:cubicBezTo>
                <a:cubicBezTo>
                  <a:pt x="57750" y="5325686"/>
                  <a:pt x="66575" y="5320400"/>
                  <a:pt x="73390" y="5318857"/>
                </a:cubicBezTo>
                <a:cubicBezTo>
                  <a:pt x="83013" y="5315268"/>
                  <a:pt x="89030" y="5312028"/>
                  <a:pt x="88231" y="5310330"/>
                </a:cubicBezTo>
                <a:lnTo>
                  <a:pt x="77327" y="5310517"/>
                </a:lnTo>
                <a:lnTo>
                  <a:pt x="100924" y="5299722"/>
                </a:lnTo>
                <a:cubicBezTo>
                  <a:pt x="104130" y="5298525"/>
                  <a:pt x="106941" y="5296480"/>
                  <a:pt x="109748" y="5294435"/>
                </a:cubicBezTo>
                <a:cubicBezTo>
                  <a:pt x="117375" y="5286603"/>
                  <a:pt x="133813" y="5281470"/>
                  <a:pt x="150251" y="5276340"/>
                </a:cubicBezTo>
                <a:cubicBezTo>
                  <a:pt x="160275" y="5273600"/>
                  <a:pt x="179920" y="5267272"/>
                  <a:pt x="188330" y="5269124"/>
                </a:cubicBezTo>
                <a:cubicBezTo>
                  <a:pt x="189529" y="5271672"/>
                  <a:pt x="199552" y="5268931"/>
                  <a:pt x="208776" y="5264494"/>
                </a:cubicBezTo>
                <a:cubicBezTo>
                  <a:pt x="211582" y="5262450"/>
                  <a:pt x="211184" y="5261600"/>
                  <a:pt x="214391" y="5260404"/>
                </a:cubicBezTo>
                <a:cubicBezTo>
                  <a:pt x="240453" y="5251686"/>
                  <a:pt x="267725" y="5237523"/>
                  <a:pt x="294186" y="5229654"/>
                </a:cubicBezTo>
                <a:cubicBezTo>
                  <a:pt x="327061" y="5219390"/>
                  <a:pt x="361547" y="5204535"/>
                  <a:pt x="396019" y="5197667"/>
                </a:cubicBezTo>
                <a:cubicBezTo>
                  <a:pt x="402834" y="5196125"/>
                  <a:pt x="408852" y="5192883"/>
                  <a:pt x="415667" y="5191340"/>
                </a:cubicBezTo>
                <a:cubicBezTo>
                  <a:pt x="425287" y="5187751"/>
                  <a:pt x="427300" y="5184010"/>
                  <a:pt x="429707" y="5181114"/>
                </a:cubicBezTo>
                <a:cubicBezTo>
                  <a:pt x="432916" y="5179919"/>
                  <a:pt x="425703" y="5180612"/>
                  <a:pt x="419286" y="5183005"/>
                </a:cubicBezTo>
                <a:cubicBezTo>
                  <a:pt x="412870" y="5185396"/>
                  <a:pt x="412071" y="5183699"/>
                  <a:pt x="414880" y="5181654"/>
                </a:cubicBezTo>
                <a:cubicBezTo>
                  <a:pt x="414478" y="5180806"/>
                  <a:pt x="420896" y="5178414"/>
                  <a:pt x="424105" y="5177217"/>
                </a:cubicBezTo>
                <a:cubicBezTo>
                  <a:pt x="441340" y="5173783"/>
                  <a:pt x="460188" y="5165758"/>
                  <a:pt x="472205" y="5167262"/>
                </a:cubicBezTo>
                <a:cubicBezTo>
                  <a:pt x="485437" y="5163328"/>
                  <a:pt x="493051" y="5163482"/>
                  <a:pt x="505881" y="5158698"/>
                </a:cubicBezTo>
                <a:cubicBezTo>
                  <a:pt x="515503" y="5155109"/>
                  <a:pt x="525526" y="5152371"/>
                  <a:pt x="530344" y="5146582"/>
                </a:cubicBezTo>
                <a:cubicBezTo>
                  <a:pt x="532355" y="5142838"/>
                  <a:pt x="545186" y="5138056"/>
                  <a:pt x="550801" y="5133966"/>
                </a:cubicBezTo>
                <a:cubicBezTo>
                  <a:pt x="556819" y="5130723"/>
                  <a:pt x="561224" y="5132074"/>
                  <a:pt x="570847" y="5128486"/>
                </a:cubicBezTo>
                <a:cubicBezTo>
                  <a:pt x="574054" y="5127289"/>
                  <a:pt x="574854" y="5128987"/>
                  <a:pt x="571646" y="5130186"/>
                </a:cubicBezTo>
                <a:cubicBezTo>
                  <a:pt x="565630" y="5133426"/>
                  <a:pt x="562820" y="5135470"/>
                  <a:pt x="556805" y="5138712"/>
                </a:cubicBezTo>
                <a:cubicBezTo>
                  <a:pt x="553597" y="5139909"/>
                  <a:pt x="550389" y="5141104"/>
                  <a:pt x="551187" y="5142800"/>
                </a:cubicBezTo>
                <a:cubicBezTo>
                  <a:pt x="551587" y="5143651"/>
                  <a:pt x="558002" y="5141258"/>
                  <a:pt x="561210" y="5140062"/>
                </a:cubicBezTo>
                <a:cubicBezTo>
                  <a:pt x="596496" y="5126904"/>
                  <a:pt x="635388" y="5113400"/>
                  <a:pt x="670273" y="5099394"/>
                </a:cubicBezTo>
                <a:cubicBezTo>
                  <a:pt x="707968" y="5083341"/>
                  <a:pt x="746859" y="5069839"/>
                  <a:pt x="784952" y="5054636"/>
                </a:cubicBezTo>
                <a:cubicBezTo>
                  <a:pt x="791368" y="5052244"/>
                  <a:pt x="794973" y="5051897"/>
                  <a:pt x="797383" y="5049004"/>
                </a:cubicBezTo>
                <a:cubicBezTo>
                  <a:pt x="796585" y="5047305"/>
                  <a:pt x="789372" y="5048001"/>
                  <a:pt x="786162" y="5049195"/>
                </a:cubicBezTo>
                <a:cubicBezTo>
                  <a:pt x="776539" y="5052784"/>
                  <a:pt x="766518" y="5055525"/>
                  <a:pt x="757693" y="5060811"/>
                </a:cubicBezTo>
                <a:cubicBezTo>
                  <a:pt x="742454" y="5068488"/>
                  <a:pt x="722408" y="5073967"/>
                  <a:pt x="706769" y="5080797"/>
                </a:cubicBezTo>
                <a:cubicBezTo>
                  <a:pt x="695948" y="5081837"/>
                  <a:pt x="686724" y="5086275"/>
                  <a:pt x="680309" y="5088667"/>
                </a:cubicBezTo>
                <a:cubicBezTo>
                  <a:pt x="667478" y="5093453"/>
                  <a:pt x="657853" y="5097039"/>
                  <a:pt x="653050" y="5094841"/>
                </a:cubicBezTo>
                <a:cubicBezTo>
                  <a:pt x="652251" y="5093143"/>
                  <a:pt x="645437" y="5094686"/>
                  <a:pt x="641830" y="5095034"/>
                </a:cubicBezTo>
                <a:cubicBezTo>
                  <a:pt x="644239" y="5092139"/>
                  <a:pt x="654661" y="5090250"/>
                  <a:pt x="657470" y="5088203"/>
                </a:cubicBezTo>
                <a:lnTo>
                  <a:pt x="747285" y="5054714"/>
                </a:lnTo>
                <a:cubicBezTo>
                  <a:pt x="766532" y="5047537"/>
                  <a:pt x="782969" y="5042406"/>
                  <a:pt x="801416" y="5033532"/>
                </a:cubicBezTo>
                <a:cubicBezTo>
                  <a:pt x="813449" y="5027049"/>
                  <a:pt x="825879" y="5021416"/>
                  <a:pt x="842319" y="5016284"/>
                </a:cubicBezTo>
                <a:cubicBezTo>
                  <a:pt x="848733" y="5013892"/>
                  <a:pt x="851541" y="5011846"/>
                  <a:pt x="854352" y="5009800"/>
                </a:cubicBezTo>
                <a:cubicBezTo>
                  <a:pt x="857158" y="5007757"/>
                  <a:pt x="856760" y="5006908"/>
                  <a:pt x="853154" y="5007255"/>
                </a:cubicBezTo>
                <a:cubicBezTo>
                  <a:pt x="845939" y="5007950"/>
                  <a:pt x="841932" y="5007449"/>
                  <a:pt x="829102" y="5012233"/>
                </a:cubicBezTo>
                <a:cubicBezTo>
                  <a:pt x="819877" y="5016669"/>
                  <a:pt x="809855" y="5019409"/>
                  <a:pt x="793816" y="5025390"/>
                </a:cubicBezTo>
                <a:cubicBezTo>
                  <a:pt x="805849" y="5018908"/>
                  <a:pt x="812665" y="5017363"/>
                  <a:pt x="822288" y="5013776"/>
                </a:cubicBezTo>
                <a:cubicBezTo>
                  <a:pt x="844342" y="5004556"/>
                  <a:pt x="866796" y="4996182"/>
                  <a:pt x="889650" y="4988658"/>
                </a:cubicBezTo>
                <a:cubicBezTo>
                  <a:pt x="896065" y="4986265"/>
                  <a:pt x="898473" y="4983371"/>
                  <a:pt x="898074" y="4982523"/>
                </a:cubicBezTo>
                <a:cubicBezTo>
                  <a:pt x="897275" y="4980825"/>
                  <a:pt x="893670" y="4981171"/>
                  <a:pt x="887254" y="4983565"/>
                </a:cubicBezTo>
                <a:cubicBezTo>
                  <a:pt x="877631" y="4987153"/>
                  <a:pt x="865198" y="4992785"/>
                  <a:pt x="858383" y="4994328"/>
                </a:cubicBezTo>
                <a:cubicBezTo>
                  <a:pt x="847963" y="4996220"/>
                  <a:pt x="839136" y="5001506"/>
                  <a:pt x="828317" y="5002547"/>
                </a:cubicBezTo>
                <a:cubicBezTo>
                  <a:pt x="824709" y="5002894"/>
                  <a:pt x="812279" y="5008527"/>
                  <a:pt x="805862" y="5010920"/>
                </a:cubicBezTo>
                <a:cubicBezTo>
                  <a:pt x="807872" y="5007177"/>
                  <a:pt x="814687" y="5005634"/>
                  <a:pt x="817895" y="5004437"/>
                </a:cubicBezTo>
                <a:lnTo>
                  <a:pt x="898086" y="4974535"/>
                </a:lnTo>
                <a:cubicBezTo>
                  <a:pt x="904504" y="4972143"/>
                  <a:pt x="911318" y="4970600"/>
                  <a:pt x="910520" y="4968901"/>
                </a:cubicBezTo>
                <a:cubicBezTo>
                  <a:pt x="909321" y="4966355"/>
                  <a:pt x="902906" y="4968745"/>
                  <a:pt x="900098" y="4970793"/>
                </a:cubicBezTo>
                <a:cubicBezTo>
                  <a:pt x="880850" y="4977970"/>
                  <a:pt x="863616" y="4981402"/>
                  <a:pt x="847178" y="4986535"/>
                </a:cubicBezTo>
                <a:lnTo>
                  <a:pt x="895293" y="4968594"/>
                </a:lnTo>
                <a:cubicBezTo>
                  <a:pt x="898501" y="4967396"/>
                  <a:pt x="901707" y="4966201"/>
                  <a:pt x="900910" y="4964503"/>
                </a:cubicBezTo>
                <a:cubicBezTo>
                  <a:pt x="900510" y="4963653"/>
                  <a:pt x="899711" y="4961955"/>
                  <a:pt x="896505" y="4963152"/>
                </a:cubicBezTo>
                <a:cubicBezTo>
                  <a:pt x="890488" y="4966393"/>
                  <a:pt x="885685" y="4964193"/>
                  <a:pt x="879665" y="4967434"/>
                </a:cubicBezTo>
                <a:cubicBezTo>
                  <a:pt x="876857" y="4969480"/>
                  <a:pt x="870042" y="4971024"/>
                  <a:pt x="866835" y="4972220"/>
                </a:cubicBezTo>
                <a:cubicBezTo>
                  <a:pt x="838366" y="4983835"/>
                  <a:pt x="808696" y="4992902"/>
                  <a:pt x="782637" y="5001621"/>
                </a:cubicBezTo>
                <a:cubicBezTo>
                  <a:pt x="785046" y="4998726"/>
                  <a:pt x="791462" y="4996335"/>
                  <a:pt x="795066" y="4995988"/>
                </a:cubicBezTo>
                <a:cubicBezTo>
                  <a:pt x="808299" y="4992051"/>
                  <a:pt x="819531" y="4983872"/>
                  <a:pt x="836370" y="4979587"/>
                </a:cubicBezTo>
                <a:cubicBezTo>
                  <a:pt x="849999" y="4976502"/>
                  <a:pt x="865639" y="4969674"/>
                  <a:pt x="878469" y="4964889"/>
                </a:cubicBezTo>
                <a:lnTo>
                  <a:pt x="894507" y="4958908"/>
                </a:lnTo>
                <a:cubicBezTo>
                  <a:pt x="897315" y="4956863"/>
                  <a:pt x="896917" y="4956014"/>
                  <a:pt x="896517" y="4955165"/>
                </a:cubicBezTo>
                <a:cubicBezTo>
                  <a:pt x="892909" y="4955512"/>
                  <a:pt x="888903" y="4955012"/>
                  <a:pt x="882490" y="4957403"/>
                </a:cubicBezTo>
                <a:cubicBezTo>
                  <a:pt x="873265" y="4961841"/>
                  <a:pt x="863641" y="4965429"/>
                  <a:pt x="854018" y="4969017"/>
                </a:cubicBezTo>
                <a:lnTo>
                  <a:pt x="815526" y="4983370"/>
                </a:lnTo>
                <a:cubicBezTo>
                  <a:pt x="804304" y="4983563"/>
                  <a:pt x="789866" y="4992938"/>
                  <a:pt x="778643" y="4993132"/>
                </a:cubicBezTo>
                <a:cubicBezTo>
                  <a:pt x="766214" y="4998764"/>
                  <a:pt x="755391" y="4999807"/>
                  <a:pt x="742561" y="5004591"/>
                </a:cubicBezTo>
                <a:cubicBezTo>
                  <a:pt x="732938" y="5008179"/>
                  <a:pt x="729330" y="5008526"/>
                  <a:pt x="725724" y="5008874"/>
                </a:cubicBezTo>
                <a:cubicBezTo>
                  <a:pt x="728531" y="5006828"/>
                  <a:pt x="727733" y="5005131"/>
                  <a:pt x="730541" y="5003086"/>
                </a:cubicBezTo>
                <a:cubicBezTo>
                  <a:pt x="730141" y="5002238"/>
                  <a:pt x="736556" y="4999844"/>
                  <a:pt x="739767" y="4998647"/>
                </a:cubicBezTo>
                <a:lnTo>
                  <a:pt x="816750" y="4969942"/>
                </a:lnTo>
                <a:cubicBezTo>
                  <a:pt x="819959" y="4968745"/>
                  <a:pt x="823564" y="4968398"/>
                  <a:pt x="822766" y="4966702"/>
                </a:cubicBezTo>
                <a:cubicBezTo>
                  <a:pt x="822368" y="4965852"/>
                  <a:pt x="818759" y="4966200"/>
                  <a:pt x="815552" y="4967396"/>
                </a:cubicBezTo>
                <a:cubicBezTo>
                  <a:pt x="804733" y="4968436"/>
                  <a:pt x="792299" y="4974071"/>
                  <a:pt x="779470" y="4978857"/>
                </a:cubicBezTo>
                <a:cubicBezTo>
                  <a:pt x="769847" y="4982444"/>
                  <a:pt x="767036" y="4984488"/>
                  <a:pt x="765441" y="4981093"/>
                </a:cubicBezTo>
                <a:cubicBezTo>
                  <a:pt x="760635" y="4978894"/>
                  <a:pt x="747405" y="4982828"/>
                  <a:pt x="737783" y="4986418"/>
                </a:cubicBezTo>
                <a:cubicBezTo>
                  <a:pt x="734176" y="4986764"/>
                  <a:pt x="727758" y="4989156"/>
                  <a:pt x="721345" y="4991549"/>
                </a:cubicBezTo>
                <a:cubicBezTo>
                  <a:pt x="727758" y="4989156"/>
                  <a:pt x="721345" y="4991549"/>
                  <a:pt x="724152" y="4989505"/>
                </a:cubicBezTo>
                <a:lnTo>
                  <a:pt x="852461" y="4941659"/>
                </a:lnTo>
                <a:cubicBezTo>
                  <a:pt x="855670" y="4940464"/>
                  <a:pt x="855269" y="4939615"/>
                  <a:pt x="855269" y="4939615"/>
                </a:cubicBezTo>
                <a:cubicBezTo>
                  <a:pt x="847656" y="4939460"/>
                  <a:pt x="832019" y="4946289"/>
                  <a:pt x="821994" y="4949029"/>
                </a:cubicBezTo>
                <a:cubicBezTo>
                  <a:pt x="826813" y="4943241"/>
                  <a:pt x="839244" y="4937608"/>
                  <a:pt x="844862" y="4933518"/>
                </a:cubicBezTo>
                <a:cubicBezTo>
                  <a:pt x="853285" y="4927384"/>
                  <a:pt x="853285" y="4927384"/>
                  <a:pt x="842067" y="4927576"/>
                </a:cubicBezTo>
                <a:lnTo>
                  <a:pt x="838859" y="4928772"/>
                </a:lnTo>
                <a:cubicBezTo>
                  <a:pt x="838459" y="4927925"/>
                  <a:pt x="834454" y="4927422"/>
                  <a:pt x="837661" y="4926224"/>
                </a:cubicBezTo>
                <a:cubicBezTo>
                  <a:pt x="853297" y="4919396"/>
                  <a:pt x="843276" y="4922135"/>
                  <a:pt x="839272" y="4921634"/>
                </a:cubicBezTo>
                <a:cubicBezTo>
                  <a:pt x="832056" y="4922329"/>
                  <a:pt x="832056" y="4922329"/>
                  <a:pt x="841282" y="4917892"/>
                </a:cubicBezTo>
                <a:cubicBezTo>
                  <a:pt x="847698" y="4915499"/>
                  <a:pt x="850904" y="4914303"/>
                  <a:pt x="850106" y="4912606"/>
                </a:cubicBezTo>
                <a:cubicBezTo>
                  <a:pt x="849308" y="4910907"/>
                  <a:pt x="848906" y="4910059"/>
                  <a:pt x="839286" y="4913647"/>
                </a:cubicBezTo>
                <a:cubicBezTo>
                  <a:pt x="826055" y="4917582"/>
                  <a:pt x="812425" y="4920670"/>
                  <a:pt x="799197" y="4924606"/>
                </a:cubicBezTo>
                <a:cubicBezTo>
                  <a:pt x="789173" y="4927344"/>
                  <a:pt x="781957" y="4928038"/>
                  <a:pt x="771537" y="4929928"/>
                </a:cubicBezTo>
                <a:lnTo>
                  <a:pt x="755498" y="4935910"/>
                </a:lnTo>
                <a:lnTo>
                  <a:pt x="723422" y="4947871"/>
                </a:lnTo>
                <a:lnTo>
                  <a:pt x="691344" y="4959832"/>
                </a:lnTo>
                <a:cubicBezTo>
                  <a:pt x="691344" y="4959832"/>
                  <a:pt x="690945" y="4958982"/>
                  <a:pt x="687736" y="4960177"/>
                </a:cubicBezTo>
                <a:cubicBezTo>
                  <a:pt x="687339" y="4959331"/>
                  <a:pt x="690147" y="4957285"/>
                  <a:pt x="690147" y="4957285"/>
                </a:cubicBezTo>
                <a:cubicBezTo>
                  <a:pt x="699371" y="4952847"/>
                  <a:pt x="712600" y="4948912"/>
                  <a:pt x="722223" y="4945324"/>
                </a:cubicBezTo>
                <a:cubicBezTo>
                  <a:pt x="725033" y="4943279"/>
                  <a:pt x="728638" y="4942931"/>
                  <a:pt x="731446" y="4940887"/>
                </a:cubicBezTo>
                <a:lnTo>
                  <a:pt x="730648" y="4939189"/>
                </a:lnTo>
                <a:cubicBezTo>
                  <a:pt x="714212" y="4944321"/>
                  <a:pt x="719029" y="4938534"/>
                  <a:pt x="717831" y="4935986"/>
                </a:cubicBezTo>
                <a:lnTo>
                  <a:pt x="708209" y="4939574"/>
                </a:lnTo>
                <a:lnTo>
                  <a:pt x="672884" y="4951393"/>
                </a:lnTo>
                <a:cubicBezTo>
                  <a:pt x="673905" y="4949134"/>
                  <a:pt x="674926" y="4946878"/>
                  <a:pt x="675947" y="4944620"/>
                </a:cubicBezTo>
                <a:lnTo>
                  <a:pt x="695791" y="4937221"/>
                </a:lnTo>
                <a:cubicBezTo>
                  <a:pt x="709021" y="4933285"/>
                  <a:pt x="722251" y="4929351"/>
                  <a:pt x="735080" y="4924565"/>
                </a:cubicBezTo>
                <a:cubicBezTo>
                  <a:pt x="738289" y="4923369"/>
                  <a:pt x="741498" y="4922172"/>
                  <a:pt x="743906" y="4919280"/>
                </a:cubicBezTo>
                <a:cubicBezTo>
                  <a:pt x="743506" y="4918430"/>
                  <a:pt x="737090" y="4920822"/>
                  <a:pt x="736691" y="4919973"/>
                </a:cubicBezTo>
                <a:cubicBezTo>
                  <a:pt x="729478" y="4920667"/>
                  <a:pt x="720252" y="4925104"/>
                  <a:pt x="709832" y="4926995"/>
                </a:cubicBezTo>
                <a:lnTo>
                  <a:pt x="767569" y="4905465"/>
                </a:lnTo>
                <a:cubicBezTo>
                  <a:pt x="780402" y="4900681"/>
                  <a:pt x="789626" y="4896245"/>
                  <a:pt x="802057" y="4890611"/>
                </a:cubicBezTo>
                <a:cubicBezTo>
                  <a:pt x="808472" y="4888219"/>
                  <a:pt x="810881" y="4885324"/>
                  <a:pt x="810082" y="4883627"/>
                </a:cubicBezTo>
                <a:cubicBezTo>
                  <a:pt x="809283" y="4881930"/>
                  <a:pt x="802470" y="4883473"/>
                  <a:pt x="792846" y="4887060"/>
                </a:cubicBezTo>
                <a:cubicBezTo>
                  <a:pt x="786831" y="4890302"/>
                  <a:pt x="776409" y="4892193"/>
                  <a:pt x="767983" y="4898327"/>
                </a:cubicBezTo>
                <a:cubicBezTo>
                  <a:pt x="765176" y="4900374"/>
                  <a:pt x="755153" y="4903112"/>
                  <a:pt x="751943" y="4904306"/>
                </a:cubicBezTo>
                <a:lnTo>
                  <a:pt x="734034" y="4908983"/>
                </a:lnTo>
                <a:lnTo>
                  <a:pt x="736152" y="4899251"/>
                </a:lnTo>
                <a:cubicBezTo>
                  <a:pt x="731468" y="4892897"/>
                  <a:pt x="724865" y="4889486"/>
                  <a:pt x="719645" y="4890718"/>
                </a:cubicBezTo>
                <a:lnTo>
                  <a:pt x="644824" y="4910520"/>
                </a:lnTo>
                <a:lnTo>
                  <a:pt x="666601" y="4899214"/>
                </a:lnTo>
                <a:cubicBezTo>
                  <a:pt x="651774" y="4899753"/>
                  <a:pt x="633726" y="4909477"/>
                  <a:pt x="617287" y="4914609"/>
                </a:cubicBezTo>
                <a:cubicBezTo>
                  <a:pt x="613683" y="4914957"/>
                  <a:pt x="616889" y="4913759"/>
                  <a:pt x="619696" y="4911714"/>
                </a:cubicBezTo>
                <a:cubicBezTo>
                  <a:pt x="627722" y="4904731"/>
                  <a:pt x="624117" y="4905078"/>
                  <a:pt x="610487" y="4908165"/>
                </a:cubicBezTo>
                <a:lnTo>
                  <a:pt x="568528" y="4922204"/>
                </a:lnTo>
                <a:lnTo>
                  <a:pt x="539412" y="4923381"/>
                </a:lnTo>
                <a:lnTo>
                  <a:pt x="502993" y="4946289"/>
                </a:lnTo>
                <a:lnTo>
                  <a:pt x="475764" y="4957402"/>
                </a:lnTo>
                <a:lnTo>
                  <a:pt x="452487" y="4968275"/>
                </a:lnTo>
                <a:lnTo>
                  <a:pt x="418317" y="4978744"/>
                </a:lnTo>
                <a:lnTo>
                  <a:pt x="360697" y="4992232"/>
                </a:lnTo>
                <a:lnTo>
                  <a:pt x="362707" y="4990579"/>
                </a:lnTo>
                <a:cubicBezTo>
                  <a:pt x="361908" y="4988883"/>
                  <a:pt x="355093" y="4990426"/>
                  <a:pt x="351886" y="4991621"/>
                </a:cubicBezTo>
                <a:cubicBezTo>
                  <a:pt x="348280" y="4991970"/>
                  <a:pt x="341865" y="4994360"/>
                  <a:pt x="338656" y="4995558"/>
                </a:cubicBezTo>
                <a:lnTo>
                  <a:pt x="268087" y="5021870"/>
                </a:lnTo>
                <a:lnTo>
                  <a:pt x="249988" y="5028114"/>
                </a:lnTo>
                <a:lnTo>
                  <a:pt x="240596" y="5030395"/>
                </a:lnTo>
                <a:cubicBezTo>
                  <a:pt x="228919" y="5032224"/>
                  <a:pt x="217920" y="5030472"/>
                  <a:pt x="209509" y="5016295"/>
                </a:cubicBezTo>
                <a:cubicBezTo>
                  <a:pt x="192687" y="4987944"/>
                  <a:pt x="222619" y="4975894"/>
                  <a:pt x="240729" y="4961665"/>
                </a:cubicBezTo>
                <a:cubicBezTo>
                  <a:pt x="264596" y="4938615"/>
                  <a:pt x="296446" y="4923624"/>
                  <a:pt x="331065" y="4917927"/>
                </a:cubicBezTo>
                <a:cubicBezTo>
                  <a:pt x="407975" y="4894770"/>
                  <a:pt x="472749" y="4849615"/>
                  <a:pt x="546355" y="4824755"/>
                </a:cubicBezTo>
                <a:cubicBezTo>
                  <a:pt x="569152" y="4816876"/>
                  <a:pt x="562765" y="4786058"/>
                  <a:pt x="586098" y="4770593"/>
                </a:cubicBezTo>
                <a:cubicBezTo>
                  <a:pt x="606127" y="4753426"/>
                  <a:pt x="619552" y="4732841"/>
                  <a:pt x="587070" y="4708194"/>
                </a:cubicBezTo>
                <a:cubicBezTo>
                  <a:pt x="569175" y="4695014"/>
                  <a:pt x="589207" y="4677847"/>
                  <a:pt x="605398" y="4666557"/>
                </a:cubicBezTo>
                <a:cubicBezTo>
                  <a:pt x="619672" y="4658210"/>
                  <a:pt x="633414" y="4657448"/>
                  <a:pt x="640868" y="4673094"/>
                </a:cubicBezTo>
                <a:cubicBezTo>
                  <a:pt x="643634" y="4682387"/>
                  <a:pt x="647786" y="4696326"/>
                  <a:pt x="668664" y="4691390"/>
                </a:cubicBezTo>
                <a:cubicBezTo>
                  <a:pt x="665363" y="4689684"/>
                  <a:pt x="665897" y="4682097"/>
                  <a:pt x="665897" y="4682097"/>
                </a:cubicBezTo>
                <a:cubicBezTo>
                  <a:pt x="639387" y="4621221"/>
                  <a:pt x="658033" y="4599404"/>
                  <a:pt x="726201" y="4603183"/>
                </a:cubicBezTo>
                <a:cubicBezTo>
                  <a:pt x="748462" y="4602893"/>
                  <a:pt x="774342" y="4624129"/>
                  <a:pt x="789153" y="4608195"/>
                </a:cubicBezTo>
                <a:cubicBezTo>
                  <a:pt x="818769" y="4576325"/>
                  <a:pt x="861595" y="4551279"/>
                  <a:pt x="878005" y="4512582"/>
                </a:cubicBezTo>
                <a:cubicBezTo>
                  <a:pt x="884295" y="4496177"/>
                  <a:pt x="885362" y="4481001"/>
                  <a:pt x="906241" y="4476067"/>
                </a:cubicBezTo>
                <a:cubicBezTo>
                  <a:pt x="939478" y="4465722"/>
                  <a:pt x="920201" y="4447897"/>
                  <a:pt x="908912" y="4438133"/>
                </a:cubicBezTo>
                <a:cubicBezTo>
                  <a:pt x="889635" y="4420308"/>
                  <a:pt x="831688" y="4441471"/>
                  <a:pt x="824866" y="4465463"/>
                </a:cubicBezTo>
                <a:cubicBezTo>
                  <a:pt x="821880" y="4483577"/>
                  <a:pt x="816124" y="4492398"/>
                  <a:pt x="795247" y="4497334"/>
                </a:cubicBezTo>
                <a:cubicBezTo>
                  <a:pt x="774367" y="4502270"/>
                  <a:pt x="735063" y="4501614"/>
                  <a:pt x="765094" y="4536791"/>
                </a:cubicBezTo>
                <a:cubicBezTo>
                  <a:pt x="769778" y="4543144"/>
                  <a:pt x="762643" y="4547317"/>
                  <a:pt x="755504" y="4551492"/>
                </a:cubicBezTo>
                <a:cubicBezTo>
                  <a:pt x="719502" y="4552543"/>
                  <a:pt x="722172" y="4514607"/>
                  <a:pt x="693839" y="4503899"/>
                </a:cubicBezTo>
                <a:cubicBezTo>
                  <a:pt x="680635" y="4497073"/>
                  <a:pt x="700129" y="4487491"/>
                  <a:pt x="711101" y="4477436"/>
                </a:cubicBezTo>
                <a:cubicBezTo>
                  <a:pt x="733048" y="4457326"/>
                  <a:pt x="772887" y="4450396"/>
                  <a:pt x="773641" y="4415402"/>
                </a:cubicBezTo>
                <a:cubicBezTo>
                  <a:pt x="772254" y="4410756"/>
                  <a:pt x="779395" y="4406581"/>
                  <a:pt x="784615" y="4405347"/>
                </a:cubicBezTo>
                <a:cubicBezTo>
                  <a:pt x="861839" y="4402010"/>
                  <a:pt x="886141" y="4324146"/>
                  <a:pt x="950694" y="4306400"/>
                </a:cubicBezTo>
                <a:cubicBezTo>
                  <a:pt x="966351" y="4302697"/>
                  <a:pt x="977327" y="4292642"/>
                  <a:pt x="992984" y="4288942"/>
                </a:cubicBezTo>
                <a:cubicBezTo>
                  <a:pt x="1041346" y="4282481"/>
                  <a:pt x="1077033" y="4261609"/>
                  <a:pt x="1114640" y="4237798"/>
                </a:cubicBezTo>
                <a:cubicBezTo>
                  <a:pt x="1123693" y="4230685"/>
                  <a:pt x="1134132" y="4228217"/>
                  <a:pt x="1143190" y="4221101"/>
                </a:cubicBezTo>
                <a:cubicBezTo>
                  <a:pt x="1156613" y="4200520"/>
                  <a:pt x="1220197" y="4245172"/>
                  <a:pt x="1204125" y="4181827"/>
                </a:cubicBezTo>
                <a:cubicBezTo>
                  <a:pt x="1202874" y="4175283"/>
                  <a:pt x="1203222" y="4168828"/>
                  <a:pt x="1204243" y="4162292"/>
                </a:cubicBezTo>
                <a:lnTo>
                  <a:pt x="1206371" y="4152066"/>
                </a:lnTo>
                <a:lnTo>
                  <a:pt x="1162195" y="4166608"/>
                </a:lnTo>
                <a:cubicBezTo>
                  <a:pt x="1105440" y="4182487"/>
                  <a:pt x="1045800" y="4193215"/>
                  <a:pt x="991087" y="4217013"/>
                </a:cubicBezTo>
                <a:cubicBezTo>
                  <a:pt x="961987" y="4234655"/>
                  <a:pt x="927509" y="4243959"/>
                  <a:pt x="892336" y="4242534"/>
                </a:cubicBezTo>
                <a:cubicBezTo>
                  <a:pt x="868220" y="4243767"/>
                  <a:pt x="837430" y="4253958"/>
                  <a:pt x="826978" y="4223275"/>
                </a:cubicBezTo>
                <a:cubicBezTo>
                  <a:pt x="816524" y="4192588"/>
                  <a:pt x="852695" y="4190736"/>
                  <a:pt x="868741" y="4176991"/>
                </a:cubicBezTo>
                <a:cubicBezTo>
                  <a:pt x="873428" y="4174600"/>
                  <a:pt x="877114" y="4175488"/>
                  <a:pt x="881795" y="4173095"/>
                </a:cubicBezTo>
                <a:cubicBezTo>
                  <a:pt x="971182" y="4152364"/>
                  <a:pt x="1036672" y="4080103"/>
                  <a:pt x="1134817" y="4082608"/>
                </a:cubicBezTo>
                <a:cubicBezTo>
                  <a:pt x="1157045" y="4061553"/>
                  <a:pt x="1181712" y="4045484"/>
                  <a:pt x="1207721" y="4031499"/>
                </a:cubicBezTo>
                <a:lnTo>
                  <a:pt x="1218243" y="4026483"/>
                </a:lnTo>
                <a:lnTo>
                  <a:pt x="1225050" y="4017140"/>
                </a:lnTo>
                <a:cubicBezTo>
                  <a:pt x="1232581" y="4010036"/>
                  <a:pt x="1241897" y="4003794"/>
                  <a:pt x="1252948" y="3998693"/>
                </a:cubicBezTo>
                <a:lnTo>
                  <a:pt x="1292502" y="3980379"/>
                </a:lnTo>
                <a:cubicBezTo>
                  <a:pt x="1292895" y="3979085"/>
                  <a:pt x="1293288" y="3977789"/>
                  <a:pt x="1293683" y="3976496"/>
                </a:cubicBezTo>
                <a:cubicBezTo>
                  <a:pt x="1288304" y="3968157"/>
                  <a:pt x="1279934" y="3969662"/>
                  <a:pt x="1274252" y="3975338"/>
                </a:cubicBezTo>
                <a:cubicBezTo>
                  <a:pt x="1255516" y="3984910"/>
                  <a:pt x="1234090" y="3990313"/>
                  <a:pt x="1216657" y="3982596"/>
                </a:cubicBezTo>
                <a:lnTo>
                  <a:pt x="1188277" y="3971684"/>
                </a:lnTo>
                <a:lnTo>
                  <a:pt x="1137607" y="3992185"/>
                </a:lnTo>
                <a:cubicBezTo>
                  <a:pt x="1122799" y="3999062"/>
                  <a:pt x="1111360" y="4001050"/>
                  <a:pt x="1102223" y="3994198"/>
                </a:cubicBezTo>
                <a:lnTo>
                  <a:pt x="1094374" y="3984918"/>
                </a:lnTo>
                <a:lnTo>
                  <a:pt x="1079349" y="3991789"/>
                </a:lnTo>
                <a:cubicBezTo>
                  <a:pt x="997034" y="4028306"/>
                  <a:pt x="910030" y="4067219"/>
                  <a:pt x="815268" y="4079612"/>
                </a:cubicBezTo>
                <a:cubicBezTo>
                  <a:pt x="794839" y="4081736"/>
                  <a:pt x="778794" y="4095478"/>
                  <a:pt x="762746" y="4109219"/>
                </a:cubicBezTo>
                <a:cubicBezTo>
                  <a:pt x="700552" y="4157625"/>
                  <a:pt x="623226" y="4177739"/>
                  <a:pt x="545896" y="4197849"/>
                </a:cubicBezTo>
                <a:cubicBezTo>
                  <a:pt x="502049" y="4211941"/>
                  <a:pt x="470173" y="4186662"/>
                  <a:pt x="462714" y="4146132"/>
                </a:cubicBezTo>
                <a:cubicBezTo>
                  <a:pt x="458334" y="4134515"/>
                  <a:pt x="449962" y="4136022"/>
                  <a:pt x="439901" y="4130076"/>
                </a:cubicBezTo>
                <a:cubicBezTo>
                  <a:pt x="400347" y="4117032"/>
                  <a:pt x="396964" y="4102134"/>
                  <a:pt x="429059" y="4074651"/>
                </a:cubicBezTo>
                <a:cubicBezTo>
                  <a:pt x="448791" y="4061796"/>
                  <a:pt x="468527" y="4048943"/>
                  <a:pt x="491943" y="4036976"/>
                </a:cubicBezTo>
                <a:cubicBezTo>
                  <a:pt x="523733" y="4023502"/>
                  <a:pt x="546766" y="3986795"/>
                  <a:pt x="593389" y="4015626"/>
                </a:cubicBezTo>
                <a:cubicBezTo>
                  <a:pt x="603448" y="4021569"/>
                  <a:pt x="618498" y="4011108"/>
                  <a:pt x="614120" y="3999491"/>
                </a:cubicBezTo>
                <a:lnTo>
                  <a:pt x="612206" y="3976590"/>
                </a:lnTo>
                <a:lnTo>
                  <a:pt x="626772" y="3972283"/>
                </a:lnTo>
                <a:lnTo>
                  <a:pt x="633375" y="3970332"/>
                </a:lnTo>
                <a:cubicBezTo>
                  <a:pt x="639161" y="3966195"/>
                  <a:pt x="646262" y="3963127"/>
                  <a:pt x="654058" y="3960699"/>
                </a:cubicBezTo>
                <a:lnTo>
                  <a:pt x="660898" y="3959112"/>
                </a:lnTo>
                <a:lnTo>
                  <a:pt x="665944" y="3959154"/>
                </a:lnTo>
                <a:cubicBezTo>
                  <a:pt x="677502" y="3960176"/>
                  <a:pt x="685623" y="3959489"/>
                  <a:pt x="693323" y="3956941"/>
                </a:cubicBezTo>
                <a:lnTo>
                  <a:pt x="707851" y="3949114"/>
                </a:lnTo>
                <a:lnTo>
                  <a:pt x="719837" y="3946707"/>
                </a:lnTo>
                <a:cubicBezTo>
                  <a:pt x="719837" y="3946707"/>
                  <a:pt x="723137" y="3945732"/>
                  <a:pt x="726112" y="3943881"/>
                </a:cubicBezTo>
                <a:cubicBezTo>
                  <a:pt x="729086" y="3942033"/>
                  <a:pt x="732387" y="3941056"/>
                  <a:pt x="735688" y="3940081"/>
                </a:cubicBezTo>
                <a:cubicBezTo>
                  <a:pt x="769017" y="3931196"/>
                  <a:pt x="800720" y="3917945"/>
                  <a:pt x="834375" y="3909932"/>
                </a:cubicBezTo>
                <a:cubicBezTo>
                  <a:pt x="847577" y="3906030"/>
                  <a:pt x="853200" y="3901459"/>
                  <a:pt x="863428" y="3899403"/>
                </a:cubicBezTo>
                <a:lnTo>
                  <a:pt x="896431" y="3889645"/>
                </a:lnTo>
                <a:cubicBezTo>
                  <a:pt x="915908" y="3882916"/>
                  <a:pt x="933715" y="3881531"/>
                  <a:pt x="949564" y="3874906"/>
                </a:cubicBezTo>
                <a:lnTo>
                  <a:pt x="962766" y="3871003"/>
                </a:lnTo>
                <a:cubicBezTo>
                  <a:pt x="966067" y="3870027"/>
                  <a:pt x="969693" y="3869924"/>
                  <a:pt x="972342" y="3867202"/>
                </a:cubicBezTo>
                <a:cubicBezTo>
                  <a:pt x="972015" y="3866328"/>
                  <a:pt x="968065" y="3865556"/>
                  <a:pt x="964764" y="3866532"/>
                </a:cubicBezTo>
                <a:cubicBezTo>
                  <a:pt x="954536" y="3868587"/>
                  <a:pt x="943658" y="3868893"/>
                  <a:pt x="930457" y="3872797"/>
                </a:cubicBezTo>
                <a:cubicBezTo>
                  <a:pt x="923856" y="3874749"/>
                  <a:pt x="923204" y="3873003"/>
                  <a:pt x="916278" y="3874081"/>
                </a:cubicBezTo>
                <a:cubicBezTo>
                  <a:pt x="931802" y="3866582"/>
                  <a:pt x="948306" y="3861700"/>
                  <a:pt x="964483" y="3855949"/>
                </a:cubicBezTo>
                <a:cubicBezTo>
                  <a:pt x="977357" y="3851173"/>
                  <a:pt x="986609" y="3846498"/>
                  <a:pt x="999483" y="3841722"/>
                </a:cubicBezTo>
                <a:cubicBezTo>
                  <a:pt x="1002782" y="3840746"/>
                  <a:pt x="1008734" y="3837048"/>
                  <a:pt x="1004783" y="3836277"/>
                </a:cubicBezTo>
                <a:cubicBezTo>
                  <a:pt x="1000829" y="3835505"/>
                  <a:pt x="994555" y="3838330"/>
                  <a:pt x="991254" y="3839306"/>
                </a:cubicBezTo>
                <a:lnTo>
                  <a:pt x="925246" y="3858821"/>
                </a:lnTo>
                <a:cubicBezTo>
                  <a:pt x="885641" y="3870533"/>
                  <a:pt x="845059" y="3879623"/>
                  <a:pt x="806798" y="3885116"/>
                </a:cubicBezTo>
                <a:lnTo>
                  <a:pt x="792237" y="3888455"/>
                </a:lnTo>
                <a:lnTo>
                  <a:pt x="799964" y="3882708"/>
                </a:lnTo>
                <a:cubicBezTo>
                  <a:pt x="827597" y="3863393"/>
                  <a:pt x="856449" y="3846571"/>
                  <a:pt x="889085" y="3836825"/>
                </a:cubicBezTo>
                <a:cubicBezTo>
                  <a:pt x="912431" y="3828361"/>
                  <a:pt x="932964" y="3818658"/>
                  <a:pt x="951967" y="3808139"/>
                </a:cubicBezTo>
                <a:lnTo>
                  <a:pt x="954247" y="3806716"/>
                </a:lnTo>
                <a:lnTo>
                  <a:pt x="960421" y="3805755"/>
                </a:lnTo>
                <a:cubicBezTo>
                  <a:pt x="981528" y="3803393"/>
                  <a:pt x="984827" y="3802418"/>
                  <a:pt x="996401" y="3794147"/>
                </a:cubicBezTo>
                <a:cubicBezTo>
                  <a:pt x="999701" y="3793172"/>
                  <a:pt x="999048" y="3791424"/>
                  <a:pt x="1002024" y="3789575"/>
                </a:cubicBezTo>
                <a:cubicBezTo>
                  <a:pt x="1023455" y="3788087"/>
                  <a:pt x="1039956" y="3783207"/>
                  <a:pt x="1059760" y="3777354"/>
                </a:cubicBezTo>
                <a:lnTo>
                  <a:pt x="1096064" y="3766620"/>
                </a:lnTo>
                <a:cubicBezTo>
                  <a:pt x="1122142" y="3757940"/>
                  <a:pt x="1149523" y="3752753"/>
                  <a:pt x="1178901" y="3743098"/>
                </a:cubicBezTo>
                <a:cubicBezTo>
                  <a:pt x="1188804" y="3740171"/>
                  <a:pt x="1193405" y="3742690"/>
                  <a:pt x="1202330" y="3737141"/>
                </a:cubicBezTo>
                <a:cubicBezTo>
                  <a:pt x="1211580" y="3732466"/>
                  <a:pt x="1222135" y="3731286"/>
                  <a:pt x="1228406" y="3728460"/>
                </a:cubicBezTo>
                <a:lnTo>
                  <a:pt x="1258113" y="3719679"/>
                </a:lnTo>
                <a:cubicBezTo>
                  <a:pt x="1264062" y="3715979"/>
                  <a:pt x="1256809" y="3716184"/>
                  <a:pt x="1259457" y="3713461"/>
                </a:cubicBezTo>
                <a:cubicBezTo>
                  <a:pt x="1268056" y="3707041"/>
                  <a:pt x="1280932" y="3702262"/>
                  <a:pt x="1298086" y="3699132"/>
                </a:cubicBezTo>
                <a:cubicBezTo>
                  <a:pt x="1301387" y="3698156"/>
                  <a:pt x="1301713" y="3699029"/>
                  <a:pt x="1308314" y="3697078"/>
                </a:cubicBezTo>
                <a:cubicBezTo>
                  <a:pt x="1311615" y="3696100"/>
                  <a:pt x="1314590" y="3694252"/>
                  <a:pt x="1313938" y="3692506"/>
                </a:cubicBezTo>
                <a:cubicBezTo>
                  <a:pt x="1313611" y="3691631"/>
                  <a:pt x="1312960" y="3689885"/>
                  <a:pt x="1306360" y="3691838"/>
                </a:cubicBezTo>
                <a:cubicBezTo>
                  <a:pt x="1296784" y="3695639"/>
                  <a:pt x="1286557" y="3697692"/>
                  <a:pt x="1280282" y="3700517"/>
                </a:cubicBezTo>
                <a:cubicBezTo>
                  <a:pt x="1267079" y="3704420"/>
                  <a:pt x="1259828" y="3704626"/>
                  <a:pt x="1249925" y="3707551"/>
                </a:cubicBezTo>
                <a:cubicBezTo>
                  <a:pt x="1243001" y="3708631"/>
                  <a:pt x="1238722" y="3706985"/>
                  <a:pt x="1238070" y="3705238"/>
                </a:cubicBezTo>
                <a:cubicBezTo>
                  <a:pt x="1230493" y="3704571"/>
                  <a:pt x="1230167" y="3703696"/>
                  <a:pt x="1220915" y="3708372"/>
                </a:cubicBezTo>
                <a:cubicBezTo>
                  <a:pt x="1208041" y="3713147"/>
                  <a:pt x="1195166" y="3717926"/>
                  <a:pt x="1182612" y="3723575"/>
                </a:cubicBezTo>
                <a:cubicBezTo>
                  <a:pt x="1179639" y="3725423"/>
                  <a:pt x="1172713" y="3726502"/>
                  <a:pt x="1166112" y="3728453"/>
                </a:cubicBezTo>
                <a:cubicBezTo>
                  <a:pt x="1162812" y="3729430"/>
                  <a:pt x="1162159" y="3727682"/>
                  <a:pt x="1158535" y="3727785"/>
                </a:cubicBezTo>
                <a:cubicBezTo>
                  <a:pt x="1151282" y="3727992"/>
                  <a:pt x="1157556" y="3725164"/>
                  <a:pt x="1160206" y="3722444"/>
                </a:cubicBezTo>
                <a:lnTo>
                  <a:pt x="1164314" y="3720367"/>
                </a:lnTo>
                <a:lnTo>
                  <a:pt x="1175397" y="3717090"/>
                </a:lnTo>
                <a:cubicBezTo>
                  <a:pt x="1185296" y="3714162"/>
                  <a:pt x="1191897" y="3712210"/>
                  <a:pt x="1197846" y="3708514"/>
                </a:cubicBezTo>
                <a:cubicBezTo>
                  <a:pt x="1213046" y="3700141"/>
                  <a:pt x="1222948" y="3697212"/>
                  <a:pt x="1244054" y="3694850"/>
                </a:cubicBezTo>
                <a:cubicBezTo>
                  <a:pt x="1254604" y="3693670"/>
                  <a:pt x="1268134" y="3690641"/>
                  <a:pt x="1281660" y="3687611"/>
                </a:cubicBezTo>
                <a:cubicBezTo>
                  <a:pt x="1295189" y="3684581"/>
                  <a:pt x="1307413" y="3678058"/>
                  <a:pt x="1323914" y="3673180"/>
                </a:cubicBezTo>
                <a:cubicBezTo>
                  <a:pt x="1323914" y="3673180"/>
                  <a:pt x="1326890" y="3671329"/>
                  <a:pt x="1326566" y="3670456"/>
                </a:cubicBezTo>
                <a:cubicBezTo>
                  <a:pt x="1332840" y="3667631"/>
                  <a:pt x="1335815" y="3665780"/>
                  <a:pt x="1338789" y="3663933"/>
                </a:cubicBezTo>
                <a:cubicBezTo>
                  <a:pt x="1350687" y="3656535"/>
                  <a:pt x="1363890" y="3652631"/>
                  <a:pt x="1381370" y="3650374"/>
                </a:cubicBezTo>
                <a:lnTo>
                  <a:pt x="1392248" y="3650066"/>
                </a:lnTo>
                <a:cubicBezTo>
                  <a:pt x="1396199" y="3650837"/>
                  <a:pt x="1424231" y="3647398"/>
                  <a:pt x="1427534" y="3646421"/>
                </a:cubicBezTo>
                <a:cubicBezTo>
                  <a:pt x="1436781" y="3641749"/>
                  <a:pt x="1441385" y="3644266"/>
                  <a:pt x="1450962" y="3640466"/>
                </a:cubicBezTo>
                <a:cubicBezTo>
                  <a:pt x="1467138" y="3634712"/>
                  <a:pt x="1479037" y="3627315"/>
                  <a:pt x="1498839" y="3621461"/>
                </a:cubicBezTo>
                <a:cubicBezTo>
                  <a:pt x="1502139" y="3620485"/>
                  <a:pt x="1501813" y="3619612"/>
                  <a:pt x="1501487" y="3618738"/>
                </a:cubicBezTo>
                <a:cubicBezTo>
                  <a:pt x="1510737" y="3614063"/>
                  <a:pt x="1519663" y="3608516"/>
                  <a:pt x="1529889" y="3606462"/>
                </a:cubicBezTo>
                <a:cubicBezTo>
                  <a:pt x="1539791" y="3603534"/>
                  <a:pt x="1553319" y="3600504"/>
                  <a:pt x="1561222" y="3602046"/>
                </a:cubicBezTo>
                <a:cubicBezTo>
                  <a:pt x="1561546" y="3602920"/>
                  <a:pt x="1619609" y="3591570"/>
                  <a:pt x="1622583" y="3589722"/>
                </a:cubicBezTo>
                <a:cubicBezTo>
                  <a:pt x="1638110" y="3582222"/>
                  <a:pt x="1661212" y="3575391"/>
                  <a:pt x="1676411" y="3567019"/>
                </a:cubicBezTo>
                <a:cubicBezTo>
                  <a:pt x="1685335" y="3561473"/>
                  <a:pt x="1698213" y="3556695"/>
                  <a:pt x="1709089" y="3556389"/>
                </a:cubicBezTo>
                <a:cubicBezTo>
                  <a:pt x="1723269" y="3555104"/>
                  <a:pt x="1740097" y="3551098"/>
                  <a:pt x="1756273" y="3545347"/>
                </a:cubicBezTo>
                <a:lnTo>
                  <a:pt x="1782678" y="3537541"/>
                </a:lnTo>
                <a:cubicBezTo>
                  <a:pt x="1789279" y="3535589"/>
                  <a:pt x="1792580" y="3534614"/>
                  <a:pt x="1795553" y="3532764"/>
                </a:cubicBezTo>
                <a:cubicBezTo>
                  <a:pt x="1804478" y="3527216"/>
                  <a:pt x="1818006" y="3524186"/>
                  <a:pt x="1831207" y="3520283"/>
                </a:cubicBezTo>
                <a:cubicBezTo>
                  <a:pt x="1834507" y="3519307"/>
                  <a:pt x="1841434" y="3518228"/>
                  <a:pt x="1844084" y="3515507"/>
                </a:cubicBezTo>
                <a:cubicBezTo>
                  <a:pt x="1858956" y="3506260"/>
                  <a:pt x="1873831" y="3497014"/>
                  <a:pt x="1874853" y="3489925"/>
                </a:cubicBezTo>
                <a:cubicBezTo>
                  <a:pt x="1876524" y="3484581"/>
                  <a:pt x="1874242" y="3478467"/>
                  <a:pt x="1900646" y="3470661"/>
                </a:cubicBezTo>
                <a:cubicBezTo>
                  <a:pt x="1910546" y="3467732"/>
                  <a:pt x="1919471" y="3462185"/>
                  <a:pt x="1918495" y="3459565"/>
                </a:cubicBezTo>
                <a:cubicBezTo>
                  <a:pt x="1920818" y="3455969"/>
                  <a:pt x="1923467" y="3453246"/>
                  <a:pt x="1929090" y="3448675"/>
                </a:cubicBezTo>
                <a:lnTo>
                  <a:pt x="1928438" y="3446927"/>
                </a:lnTo>
                <a:cubicBezTo>
                  <a:pt x="1910308" y="3447439"/>
                  <a:pt x="1895478" y="3446975"/>
                  <a:pt x="1875674" y="3452829"/>
                </a:cubicBezTo>
                <a:lnTo>
                  <a:pt x="1704054" y="3503572"/>
                </a:lnTo>
                <a:cubicBezTo>
                  <a:pt x="1700752" y="3504548"/>
                  <a:pt x="1691502" y="3509222"/>
                  <a:pt x="1690199" y="3505728"/>
                </a:cubicBezTo>
                <a:cubicBezTo>
                  <a:pt x="1689548" y="3503981"/>
                  <a:pt x="1699775" y="3501929"/>
                  <a:pt x="1703076" y="3500951"/>
                </a:cubicBezTo>
                <a:cubicBezTo>
                  <a:pt x="1716278" y="3497049"/>
                  <a:pt x="1729479" y="3493145"/>
                  <a:pt x="1741701" y="3486622"/>
                </a:cubicBezTo>
                <a:cubicBezTo>
                  <a:pt x="1768475" y="3469979"/>
                  <a:pt x="1807105" y="3455649"/>
                  <a:pt x="1849684" y="3442089"/>
                </a:cubicBezTo>
                <a:cubicBezTo>
                  <a:pt x="1869486" y="3436234"/>
                  <a:pt x="1892914" y="3430279"/>
                  <a:pt x="1915367" y="3421701"/>
                </a:cubicBezTo>
                <a:cubicBezTo>
                  <a:pt x="1927916" y="3416051"/>
                  <a:pt x="1944745" y="3412044"/>
                  <a:pt x="1958274" y="3409015"/>
                </a:cubicBezTo>
                <a:cubicBezTo>
                  <a:pt x="1971476" y="3405112"/>
                  <a:pt x="1983700" y="3398587"/>
                  <a:pt x="1997225" y="3395557"/>
                </a:cubicBezTo>
                <a:cubicBezTo>
                  <a:pt x="2003827" y="3393606"/>
                  <a:pt x="2017680" y="3391451"/>
                  <a:pt x="2013077" y="3388931"/>
                </a:cubicBezTo>
                <a:cubicBezTo>
                  <a:pt x="2012100" y="3386312"/>
                  <a:pt x="2002850" y="3390987"/>
                  <a:pt x="1995923" y="3392063"/>
                </a:cubicBezTo>
                <a:cubicBezTo>
                  <a:pt x="1955992" y="3402900"/>
                  <a:pt x="1920666" y="3416256"/>
                  <a:pt x="1881061" y="3427966"/>
                </a:cubicBezTo>
                <a:cubicBezTo>
                  <a:pt x="1861256" y="3433818"/>
                  <a:pt x="1849727" y="3432379"/>
                  <a:pt x="1829599" y="3437360"/>
                </a:cubicBezTo>
                <a:lnTo>
                  <a:pt x="1828948" y="3435616"/>
                </a:lnTo>
                <a:cubicBezTo>
                  <a:pt x="1828620" y="3434740"/>
                  <a:pt x="1824672" y="3433970"/>
                  <a:pt x="1830946" y="3431145"/>
                </a:cubicBezTo>
                <a:lnTo>
                  <a:pt x="1860650" y="3422364"/>
                </a:lnTo>
                <a:cubicBezTo>
                  <a:pt x="1870551" y="3419435"/>
                  <a:pt x="1873199" y="3416712"/>
                  <a:pt x="1879800" y="3414763"/>
                </a:cubicBezTo>
                <a:cubicBezTo>
                  <a:pt x="1883101" y="3413785"/>
                  <a:pt x="1882776" y="3412912"/>
                  <a:pt x="1882449" y="3412038"/>
                </a:cubicBezTo>
                <a:cubicBezTo>
                  <a:pt x="1882124" y="3411163"/>
                  <a:pt x="1878823" y="3412142"/>
                  <a:pt x="1875523" y="3413116"/>
                </a:cubicBezTo>
                <a:lnTo>
                  <a:pt x="1845818" y="3421899"/>
                </a:lnTo>
                <a:cubicBezTo>
                  <a:pt x="1842518" y="3422875"/>
                  <a:pt x="1835919" y="3424826"/>
                  <a:pt x="1835267" y="3423080"/>
                </a:cubicBezTo>
                <a:cubicBezTo>
                  <a:pt x="1834941" y="3422205"/>
                  <a:pt x="1841542" y="3420256"/>
                  <a:pt x="1841215" y="3419382"/>
                </a:cubicBezTo>
                <a:cubicBezTo>
                  <a:pt x="1853441" y="3412857"/>
                  <a:pt x="1865991" y="3407208"/>
                  <a:pt x="1879194" y="3403304"/>
                </a:cubicBezTo>
                <a:cubicBezTo>
                  <a:pt x="1902296" y="3396474"/>
                  <a:pt x="1917167" y="3387226"/>
                  <a:pt x="1940599" y="3381270"/>
                </a:cubicBezTo>
                <a:lnTo>
                  <a:pt x="1940272" y="3380395"/>
                </a:lnTo>
                <a:lnTo>
                  <a:pt x="1939620" y="3378647"/>
                </a:lnTo>
                <a:lnTo>
                  <a:pt x="1926418" y="3382551"/>
                </a:lnTo>
                <a:cubicBezTo>
                  <a:pt x="1912893" y="3385582"/>
                  <a:pt x="1912565" y="3384707"/>
                  <a:pt x="1914564" y="3380240"/>
                </a:cubicBezTo>
                <a:cubicBezTo>
                  <a:pt x="1917538" y="3378389"/>
                  <a:pt x="1917212" y="3377517"/>
                  <a:pt x="1910285" y="3378594"/>
                </a:cubicBezTo>
                <a:cubicBezTo>
                  <a:pt x="1900060" y="3380647"/>
                  <a:pt x="1890156" y="3383576"/>
                  <a:pt x="1879603" y="3384757"/>
                </a:cubicBezTo>
                <a:lnTo>
                  <a:pt x="1902707" y="3377927"/>
                </a:lnTo>
                <a:cubicBezTo>
                  <a:pt x="1909310" y="3375975"/>
                  <a:pt x="1908657" y="3374228"/>
                  <a:pt x="1905031" y="3374329"/>
                </a:cubicBezTo>
                <a:cubicBezTo>
                  <a:pt x="1904706" y="3373457"/>
                  <a:pt x="1898104" y="3375408"/>
                  <a:pt x="1904381" y="3372582"/>
                </a:cubicBezTo>
                <a:cubicBezTo>
                  <a:pt x="1904381" y="3372582"/>
                  <a:pt x="1907355" y="3370735"/>
                  <a:pt x="1907681" y="3371608"/>
                </a:cubicBezTo>
                <a:cubicBezTo>
                  <a:pt x="1918233" y="3370427"/>
                  <a:pt x="1931109" y="3365651"/>
                  <a:pt x="1941009" y="3362722"/>
                </a:cubicBezTo>
                <a:cubicBezTo>
                  <a:pt x="1944309" y="3361746"/>
                  <a:pt x="1947610" y="3360771"/>
                  <a:pt x="1947285" y="3359899"/>
                </a:cubicBezTo>
                <a:cubicBezTo>
                  <a:pt x="1946960" y="3359024"/>
                  <a:pt x="1946960" y="3359024"/>
                  <a:pt x="1943335" y="3359128"/>
                </a:cubicBezTo>
                <a:cubicBezTo>
                  <a:pt x="1936082" y="3359330"/>
                  <a:pt x="1926180" y="3362260"/>
                  <a:pt x="1922226" y="3361490"/>
                </a:cubicBezTo>
                <a:cubicBezTo>
                  <a:pt x="1918278" y="3360716"/>
                  <a:pt x="1911349" y="3361796"/>
                  <a:pt x="1917299" y="3358097"/>
                </a:cubicBezTo>
                <a:cubicBezTo>
                  <a:pt x="1920273" y="3356246"/>
                  <a:pt x="1919622" y="3354500"/>
                  <a:pt x="1922924" y="3353525"/>
                </a:cubicBezTo>
                <a:cubicBezTo>
                  <a:pt x="1929524" y="3351573"/>
                  <a:pt x="1935798" y="3348749"/>
                  <a:pt x="1939424" y="3348645"/>
                </a:cubicBezTo>
                <a:cubicBezTo>
                  <a:pt x="1953279" y="3346490"/>
                  <a:pt x="1966806" y="3343458"/>
                  <a:pt x="1980332" y="3340429"/>
                </a:cubicBezTo>
                <a:cubicBezTo>
                  <a:pt x="1990887" y="3339249"/>
                  <a:pt x="1990560" y="3338376"/>
                  <a:pt x="1996184" y="3333804"/>
                </a:cubicBezTo>
                <a:cubicBezTo>
                  <a:pt x="1995532" y="3332057"/>
                  <a:pt x="1997856" y="3328461"/>
                  <a:pt x="2004130" y="3325634"/>
                </a:cubicBezTo>
                <a:lnTo>
                  <a:pt x="2021045" y="3319505"/>
                </a:lnTo>
                <a:lnTo>
                  <a:pt x="1975653" y="3319509"/>
                </a:lnTo>
                <a:lnTo>
                  <a:pt x="1972841" y="3320341"/>
                </a:lnTo>
                <a:cubicBezTo>
                  <a:pt x="1965914" y="3321418"/>
                  <a:pt x="1956666" y="3326094"/>
                  <a:pt x="1946113" y="3327273"/>
                </a:cubicBezTo>
                <a:cubicBezTo>
                  <a:pt x="1935232" y="3327581"/>
                  <a:pt x="1933237" y="3332049"/>
                  <a:pt x="1923335" y="3334976"/>
                </a:cubicBezTo>
                <a:cubicBezTo>
                  <a:pt x="1893305" y="3342885"/>
                  <a:pt x="1867879" y="3353314"/>
                  <a:pt x="1841149" y="3360246"/>
                </a:cubicBezTo>
                <a:lnTo>
                  <a:pt x="1804844" y="3370981"/>
                </a:lnTo>
                <a:cubicBezTo>
                  <a:pt x="1785043" y="3376835"/>
                  <a:pt x="1768539" y="3381714"/>
                  <a:pt x="1750367" y="3391936"/>
                </a:cubicBezTo>
                <a:cubicBezTo>
                  <a:pt x="1746739" y="3392039"/>
                  <a:pt x="1746088" y="3390291"/>
                  <a:pt x="1742787" y="3391268"/>
                </a:cubicBezTo>
                <a:cubicBezTo>
                  <a:pt x="1727959" y="3390802"/>
                  <a:pt x="1724657" y="3391779"/>
                  <a:pt x="1706158" y="3401128"/>
                </a:cubicBezTo>
                <a:cubicBezTo>
                  <a:pt x="1700207" y="3404825"/>
                  <a:pt x="1690957" y="3409499"/>
                  <a:pt x="1681057" y="3412429"/>
                </a:cubicBezTo>
                <a:cubicBezTo>
                  <a:pt x="1671480" y="3416229"/>
                  <a:pt x="1665530" y="3419928"/>
                  <a:pt x="1658605" y="3421006"/>
                </a:cubicBezTo>
                <a:cubicBezTo>
                  <a:pt x="1641450" y="3424138"/>
                  <a:pt x="1621649" y="3429993"/>
                  <a:pt x="1609793" y="3427679"/>
                </a:cubicBezTo>
                <a:cubicBezTo>
                  <a:pt x="1602215" y="3427011"/>
                  <a:pt x="1591661" y="3428192"/>
                  <a:pt x="1582085" y="3431991"/>
                </a:cubicBezTo>
                <a:cubicBezTo>
                  <a:pt x="1576137" y="3435692"/>
                  <a:pt x="1569536" y="3437644"/>
                  <a:pt x="1562937" y="3439593"/>
                </a:cubicBezTo>
                <a:cubicBezTo>
                  <a:pt x="1553034" y="3442521"/>
                  <a:pt x="1546759" y="3445345"/>
                  <a:pt x="1547411" y="3447093"/>
                </a:cubicBezTo>
                <a:cubicBezTo>
                  <a:pt x="1544760" y="3449816"/>
                  <a:pt x="1541785" y="3451664"/>
                  <a:pt x="1542437" y="3453412"/>
                </a:cubicBezTo>
                <a:cubicBezTo>
                  <a:pt x="1537139" y="3458857"/>
                  <a:pt x="1523613" y="3461887"/>
                  <a:pt x="1516035" y="3461219"/>
                </a:cubicBezTo>
                <a:cubicBezTo>
                  <a:pt x="1512081" y="3460448"/>
                  <a:pt x="1507805" y="3458803"/>
                  <a:pt x="1501203" y="3460755"/>
                </a:cubicBezTo>
                <a:cubicBezTo>
                  <a:pt x="1491302" y="3463682"/>
                  <a:pt x="1484701" y="3465634"/>
                  <a:pt x="1478425" y="3468459"/>
                </a:cubicBezTo>
                <a:cubicBezTo>
                  <a:pt x="1469176" y="3473134"/>
                  <a:pt x="1452023" y="3476264"/>
                  <a:pt x="1443100" y="3481814"/>
                </a:cubicBezTo>
                <a:cubicBezTo>
                  <a:pt x="1439797" y="3482789"/>
                  <a:pt x="1436499" y="3483764"/>
                  <a:pt x="1432871" y="3483868"/>
                </a:cubicBezTo>
                <a:cubicBezTo>
                  <a:pt x="1422319" y="3485048"/>
                  <a:pt x="1418367" y="3484276"/>
                  <a:pt x="1417391" y="3481656"/>
                </a:cubicBezTo>
                <a:cubicBezTo>
                  <a:pt x="1417064" y="3480785"/>
                  <a:pt x="1413113" y="3480011"/>
                  <a:pt x="1406838" y="3482838"/>
                </a:cubicBezTo>
                <a:cubicBezTo>
                  <a:pt x="1394938" y="3490234"/>
                  <a:pt x="1379087" y="3496859"/>
                  <a:pt x="1363236" y="3503484"/>
                </a:cubicBezTo>
                <a:cubicBezTo>
                  <a:pt x="1359936" y="3504460"/>
                  <a:pt x="1356961" y="3506308"/>
                  <a:pt x="1357286" y="3507185"/>
                </a:cubicBezTo>
                <a:cubicBezTo>
                  <a:pt x="1357613" y="3508056"/>
                  <a:pt x="1360915" y="3507081"/>
                  <a:pt x="1364541" y="3506979"/>
                </a:cubicBezTo>
                <a:cubicBezTo>
                  <a:pt x="1377743" y="3503077"/>
                  <a:pt x="1395545" y="3501690"/>
                  <a:pt x="1411072" y="3494191"/>
                </a:cubicBezTo>
                <a:cubicBezTo>
                  <a:pt x="1414373" y="3493215"/>
                  <a:pt x="1420973" y="3491264"/>
                  <a:pt x="1421298" y="3492136"/>
                </a:cubicBezTo>
                <a:cubicBezTo>
                  <a:pt x="1422275" y="3494759"/>
                  <a:pt x="1432177" y="3491830"/>
                  <a:pt x="1438778" y="3489880"/>
                </a:cubicBezTo>
                <a:cubicBezTo>
                  <a:pt x="1445379" y="3487928"/>
                  <a:pt x="1449330" y="3488699"/>
                  <a:pt x="1446681" y="3491421"/>
                </a:cubicBezTo>
                <a:cubicBezTo>
                  <a:pt x="1447008" y="3492294"/>
                  <a:pt x="1440732" y="3495119"/>
                  <a:pt x="1438084" y="3497843"/>
                </a:cubicBezTo>
                <a:cubicBezTo>
                  <a:pt x="1444683" y="3495890"/>
                  <a:pt x="1448310" y="3495789"/>
                  <a:pt x="1451283" y="3493940"/>
                </a:cubicBezTo>
                <a:cubicBezTo>
                  <a:pt x="1457234" y="3490239"/>
                  <a:pt x="1467462" y="3488186"/>
                  <a:pt x="1474064" y="3486233"/>
                </a:cubicBezTo>
                <a:cubicBezTo>
                  <a:pt x="1483638" y="3482433"/>
                  <a:pt x="1491216" y="3483103"/>
                  <a:pt x="1500791" y="3479300"/>
                </a:cubicBezTo>
                <a:cubicBezTo>
                  <a:pt x="1513668" y="3474526"/>
                  <a:pt x="1511669" y="3478994"/>
                  <a:pt x="1518923" y="3478790"/>
                </a:cubicBezTo>
                <a:cubicBezTo>
                  <a:pt x="1522548" y="3478687"/>
                  <a:pt x="1529149" y="3476738"/>
                  <a:pt x="1532450" y="3475759"/>
                </a:cubicBezTo>
                <a:lnTo>
                  <a:pt x="1585257" y="3460147"/>
                </a:lnTo>
                <a:lnTo>
                  <a:pt x="1641364" y="3443557"/>
                </a:lnTo>
                <a:lnTo>
                  <a:pt x="1641690" y="3444432"/>
                </a:lnTo>
                <a:cubicBezTo>
                  <a:pt x="1625188" y="3449312"/>
                  <a:pt x="1605385" y="3455165"/>
                  <a:pt x="1585908" y="3461893"/>
                </a:cubicBezTo>
                <a:cubicBezTo>
                  <a:pt x="1592835" y="3460815"/>
                  <a:pt x="1596787" y="3461586"/>
                  <a:pt x="1600088" y="3460611"/>
                </a:cubicBezTo>
                <a:cubicBezTo>
                  <a:pt x="1633417" y="3451726"/>
                  <a:pt x="1667398" y="3444587"/>
                  <a:pt x="1700078" y="3433957"/>
                </a:cubicBezTo>
                <a:lnTo>
                  <a:pt x="1719880" y="3428102"/>
                </a:lnTo>
                <a:cubicBezTo>
                  <a:pt x="1739685" y="3422246"/>
                  <a:pt x="1753537" y="3420091"/>
                  <a:pt x="1764740" y="3420656"/>
                </a:cubicBezTo>
                <a:lnTo>
                  <a:pt x="1794444" y="3411874"/>
                </a:lnTo>
                <a:cubicBezTo>
                  <a:pt x="1801046" y="3409923"/>
                  <a:pt x="1801372" y="3410798"/>
                  <a:pt x="1804998" y="3410695"/>
                </a:cubicBezTo>
                <a:cubicBezTo>
                  <a:pt x="1808623" y="3410592"/>
                  <a:pt x="1805651" y="3412442"/>
                  <a:pt x="1802673" y="3414293"/>
                </a:cubicBezTo>
                <a:cubicBezTo>
                  <a:pt x="1794077" y="3420711"/>
                  <a:pt x="1794077" y="3420711"/>
                  <a:pt x="1779895" y="3421995"/>
                </a:cubicBezTo>
                <a:cubicBezTo>
                  <a:pt x="1776270" y="3422097"/>
                  <a:pt x="1765391" y="3422404"/>
                  <a:pt x="1765066" y="3421530"/>
                </a:cubicBezTo>
                <a:cubicBezTo>
                  <a:pt x="1752516" y="3427181"/>
                  <a:pt x="1741638" y="3427487"/>
                  <a:pt x="1731738" y="3430416"/>
                </a:cubicBezTo>
                <a:cubicBezTo>
                  <a:pt x="1719186" y="3436065"/>
                  <a:pt x="1702684" y="3440944"/>
                  <a:pt x="1692130" y="3442124"/>
                </a:cubicBezTo>
                <a:cubicBezTo>
                  <a:pt x="1685529" y="3444076"/>
                  <a:pt x="1681902" y="3444179"/>
                  <a:pt x="1675630" y="3447004"/>
                </a:cubicBezTo>
                <a:cubicBezTo>
                  <a:pt x="1669028" y="3448955"/>
                  <a:pt x="1662101" y="3450035"/>
                  <a:pt x="1652851" y="3454708"/>
                </a:cubicBezTo>
                <a:cubicBezTo>
                  <a:pt x="1646576" y="3457532"/>
                  <a:pt x="1635699" y="3457838"/>
                  <a:pt x="1629421" y="3460664"/>
                </a:cubicBezTo>
                <a:cubicBezTo>
                  <a:pt x="1626772" y="3463387"/>
                  <a:pt x="1619845" y="3464466"/>
                  <a:pt x="1616546" y="3465442"/>
                </a:cubicBezTo>
                <a:cubicBezTo>
                  <a:pt x="1609946" y="3467392"/>
                  <a:pt x="1612594" y="3464670"/>
                  <a:pt x="1608966" y="3464773"/>
                </a:cubicBezTo>
                <a:lnTo>
                  <a:pt x="1592466" y="3469653"/>
                </a:lnTo>
                <a:cubicBezTo>
                  <a:pt x="1592792" y="3470525"/>
                  <a:pt x="1589818" y="3472375"/>
                  <a:pt x="1586516" y="3473351"/>
                </a:cubicBezTo>
                <a:cubicBezTo>
                  <a:pt x="1579590" y="3474428"/>
                  <a:pt x="1582239" y="3471706"/>
                  <a:pt x="1581913" y="3470833"/>
                </a:cubicBezTo>
                <a:lnTo>
                  <a:pt x="1562111" y="3476688"/>
                </a:lnTo>
                <a:cubicBezTo>
                  <a:pt x="1566064" y="3477460"/>
                  <a:pt x="1559462" y="3479410"/>
                  <a:pt x="1556161" y="3480387"/>
                </a:cubicBezTo>
                <a:cubicBezTo>
                  <a:pt x="1549235" y="3481464"/>
                  <a:pt x="1552209" y="3479616"/>
                  <a:pt x="1551558" y="3477869"/>
                </a:cubicBezTo>
                <a:cubicBezTo>
                  <a:pt x="1535057" y="3482747"/>
                  <a:pt x="1515905" y="3490350"/>
                  <a:pt x="1498424" y="3492607"/>
                </a:cubicBezTo>
                <a:cubicBezTo>
                  <a:pt x="1494798" y="3492711"/>
                  <a:pt x="1491499" y="3493686"/>
                  <a:pt x="1488526" y="3495536"/>
                </a:cubicBezTo>
                <a:cubicBezTo>
                  <a:pt x="1485875" y="3498258"/>
                  <a:pt x="1479274" y="3500209"/>
                  <a:pt x="1475647" y="3500312"/>
                </a:cubicBezTo>
                <a:cubicBezTo>
                  <a:pt x="1465748" y="3503239"/>
                  <a:pt x="1452871" y="3508016"/>
                  <a:pt x="1446595" y="3510840"/>
                </a:cubicBezTo>
                <a:cubicBezTo>
                  <a:pt x="1437347" y="3515516"/>
                  <a:pt x="1427443" y="3518442"/>
                  <a:pt x="1416892" y="3519623"/>
                </a:cubicBezTo>
                <a:cubicBezTo>
                  <a:pt x="1409965" y="3520702"/>
                  <a:pt x="1399737" y="3522756"/>
                  <a:pt x="1386536" y="3526659"/>
                </a:cubicBezTo>
                <a:cubicBezTo>
                  <a:pt x="1380261" y="3529485"/>
                  <a:pt x="1370034" y="3531539"/>
                  <a:pt x="1363432" y="3533490"/>
                </a:cubicBezTo>
                <a:cubicBezTo>
                  <a:pt x="1361109" y="3537086"/>
                  <a:pt x="1354182" y="3538163"/>
                  <a:pt x="1350883" y="3539140"/>
                </a:cubicBezTo>
                <a:lnTo>
                  <a:pt x="1334380" y="3544019"/>
                </a:lnTo>
                <a:cubicBezTo>
                  <a:pt x="1325456" y="3549567"/>
                  <a:pt x="1315554" y="3552493"/>
                  <a:pt x="1304676" y="3552801"/>
                </a:cubicBezTo>
                <a:lnTo>
                  <a:pt x="1301376" y="3553777"/>
                </a:lnTo>
                <a:cubicBezTo>
                  <a:pt x="1274971" y="3561582"/>
                  <a:pt x="1274971" y="3561582"/>
                  <a:pt x="1263114" y="3559269"/>
                </a:cubicBezTo>
                <a:lnTo>
                  <a:pt x="1262464" y="3557523"/>
                </a:lnTo>
                <a:cubicBezTo>
                  <a:pt x="1254887" y="3556854"/>
                  <a:pt x="1257210" y="3553259"/>
                  <a:pt x="1270410" y="3549356"/>
                </a:cubicBezTo>
                <a:lnTo>
                  <a:pt x="1296816" y="3541549"/>
                </a:lnTo>
                <a:cubicBezTo>
                  <a:pt x="1303416" y="3539596"/>
                  <a:pt x="1306718" y="3538621"/>
                  <a:pt x="1306065" y="3536875"/>
                </a:cubicBezTo>
                <a:cubicBezTo>
                  <a:pt x="1305414" y="3535129"/>
                  <a:pt x="1302439" y="3536975"/>
                  <a:pt x="1295838" y="3538928"/>
                </a:cubicBezTo>
                <a:cubicBezTo>
                  <a:pt x="1292539" y="3539906"/>
                  <a:pt x="1285611" y="3540984"/>
                  <a:pt x="1282963" y="3543705"/>
                </a:cubicBezTo>
                <a:cubicBezTo>
                  <a:pt x="1276688" y="3546531"/>
                  <a:pt x="1270087" y="3548483"/>
                  <a:pt x="1266460" y="3548584"/>
                </a:cubicBezTo>
                <a:lnTo>
                  <a:pt x="1254127" y="3551784"/>
                </a:lnTo>
                <a:lnTo>
                  <a:pt x="1257070" y="3547926"/>
                </a:lnTo>
                <a:lnTo>
                  <a:pt x="1223786" y="3542777"/>
                </a:lnTo>
                <a:lnTo>
                  <a:pt x="1243767" y="3536869"/>
                </a:lnTo>
                <a:cubicBezTo>
                  <a:pt x="1250696" y="3535789"/>
                  <a:pt x="1256645" y="3532091"/>
                  <a:pt x="1259295" y="3529369"/>
                </a:cubicBezTo>
                <a:lnTo>
                  <a:pt x="1217328" y="3541777"/>
                </a:lnTo>
                <a:lnTo>
                  <a:pt x="1211968" y="3540948"/>
                </a:lnTo>
                <a:cubicBezTo>
                  <a:pt x="1188394" y="3538001"/>
                  <a:pt x="1165032" y="3536570"/>
                  <a:pt x="1141520" y="3538562"/>
                </a:cubicBezTo>
                <a:lnTo>
                  <a:pt x="1110752" y="3543593"/>
                </a:lnTo>
                <a:lnTo>
                  <a:pt x="1136982" y="3535470"/>
                </a:lnTo>
                <a:cubicBezTo>
                  <a:pt x="1166036" y="3524941"/>
                  <a:pt x="1192764" y="3518007"/>
                  <a:pt x="1222793" y="3510098"/>
                </a:cubicBezTo>
                <a:cubicBezTo>
                  <a:pt x="1249197" y="3502291"/>
                  <a:pt x="1274948" y="3492740"/>
                  <a:pt x="1302329" y="3487553"/>
                </a:cubicBezTo>
                <a:cubicBezTo>
                  <a:pt x="1305958" y="3487450"/>
                  <a:pt x="1309256" y="3486473"/>
                  <a:pt x="1312232" y="3484626"/>
                </a:cubicBezTo>
                <a:cubicBezTo>
                  <a:pt x="1337657" y="3474199"/>
                  <a:pt x="1364712" y="3468138"/>
                  <a:pt x="1390790" y="3459459"/>
                </a:cubicBezTo>
                <a:cubicBezTo>
                  <a:pt x="1407293" y="3454579"/>
                  <a:pt x="1427421" y="3449597"/>
                  <a:pt x="1441274" y="3447441"/>
                </a:cubicBezTo>
                <a:cubicBezTo>
                  <a:pt x="1458103" y="3443436"/>
                  <a:pt x="1474931" y="3439431"/>
                  <a:pt x="1487806" y="3434653"/>
                </a:cubicBezTo>
                <a:cubicBezTo>
                  <a:pt x="1500357" y="3429005"/>
                  <a:pt x="1517184" y="3424998"/>
                  <a:pt x="1529735" y="3419348"/>
                </a:cubicBezTo>
                <a:cubicBezTo>
                  <a:pt x="1564086" y="3403374"/>
                  <a:pt x="1602715" y="3389044"/>
                  <a:pt x="1642319" y="3377333"/>
                </a:cubicBezTo>
                <a:lnTo>
                  <a:pt x="1708329" y="3357818"/>
                </a:lnTo>
                <a:cubicBezTo>
                  <a:pt x="1711628" y="3356842"/>
                  <a:pt x="1718554" y="3355764"/>
                  <a:pt x="1721204" y="3353040"/>
                </a:cubicBezTo>
                <a:cubicBezTo>
                  <a:pt x="1723854" y="3350319"/>
                  <a:pt x="1716602" y="3350522"/>
                  <a:pt x="1713301" y="3351500"/>
                </a:cubicBezTo>
                <a:cubicBezTo>
                  <a:pt x="1699773" y="3354529"/>
                  <a:pt x="1689221" y="3355708"/>
                  <a:pt x="1675692" y="3358740"/>
                </a:cubicBezTo>
                <a:cubicBezTo>
                  <a:pt x="1658865" y="3362747"/>
                  <a:pt x="1642363" y="3367624"/>
                  <a:pt x="1624884" y="3369883"/>
                </a:cubicBezTo>
                <a:cubicBezTo>
                  <a:pt x="1631158" y="3367059"/>
                  <a:pt x="1630506" y="3365311"/>
                  <a:pt x="1637108" y="3363359"/>
                </a:cubicBezTo>
                <a:cubicBezTo>
                  <a:pt x="1650310" y="3359457"/>
                  <a:pt x="1659233" y="3353907"/>
                  <a:pt x="1668810" y="3350108"/>
                </a:cubicBezTo>
                <a:cubicBezTo>
                  <a:pt x="1672110" y="3349130"/>
                  <a:pt x="1674757" y="3346408"/>
                  <a:pt x="1674432" y="3345536"/>
                </a:cubicBezTo>
                <a:cubicBezTo>
                  <a:pt x="1670482" y="3344764"/>
                  <a:pt x="1667507" y="3346613"/>
                  <a:pt x="1664206" y="3347591"/>
                </a:cubicBezTo>
                <a:lnTo>
                  <a:pt x="1651003" y="3351492"/>
                </a:lnTo>
                <a:cubicBezTo>
                  <a:pt x="1633851" y="3354624"/>
                  <a:pt x="1618650" y="3362999"/>
                  <a:pt x="1598524" y="3367979"/>
                </a:cubicBezTo>
                <a:lnTo>
                  <a:pt x="1565519" y="3377739"/>
                </a:lnTo>
                <a:cubicBezTo>
                  <a:pt x="1555942" y="3381537"/>
                  <a:pt x="1548365" y="3380867"/>
                  <a:pt x="1535163" y="3384774"/>
                </a:cubicBezTo>
                <a:cubicBezTo>
                  <a:pt x="1502811" y="3396278"/>
                  <a:pt x="1468503" y="3402543"/>
                  <a:pt x="1435824" y="3413173"/>
                </a:cubicBezTo>
                <a:cubicBezTo>
                  <a:pt x="1432525" y="3414149"/>
                  <a:pt x="1429222" y="3415125"/>
                  <a:pt x="1425597" y="3415229"/>
                </a:cubicBezTo>
                <a:cubicBezTo>
                  <a:pt x="1421972" y="3415329"/>
                  <a:pt x="1418669" y="3416306"/>
                  <a:pt x="1418669" y="3416306"/>
                </a:cubicBezTo>
                <a:cubicBezTo>
                  <a:pt x="1406445" y="3422829"/>
                  <a:pt x="1392917" y="3425858"/>
                  <a:pt x="1380368" y="3431510"/>
                </a:cubicBezTo>
                <a:cubicBezTo>
                  <a:pt x="1364516" y="3438135"/>
                  <a:pt x="1348340" y="3443887"/>
                  <a:pt x="1333509" y="3443423"/>
                </a:cubicBezTo>
                <a:lnTo>
                  <a:pt x="1326909" y="3445375"/>
                </a:lnTo>
                <a:cubicBezTo>
                  <a:pt x="1313707" y="3449279"/>
                  <a:pt x="1300181" y="3452309"/>
                  <a:pt x="1290603" y="3456108"/>
                </a:cubicBezTo>
                <a:cubicBezTo>
                  <a:pt x="1274103" y="3460988"/>
                  <a:pt x="1263224" y="3461296"/>
                  <a:pt x="1250348" y="3466072"/>
                </a:cubicBezTo>
                <a:cubicBezTo>
                  <a:pt x="1234171" y="3471825"/>
                  <a:pt x="1217018" y="3474956"/>
                  <a:pt x="1197540" y="3481684"/>
                </a:cubicBezTo>
                <a:lnTo>
                  <a:pt x="1149011" y="3498942"/>
                </a:lnTo>
                <a:cubicBezTo>
                  <a:pt x="1126560" y="3507520"/>
                  <a:pt x="1100480" y="3516199"/>
                  <a:pt x="1074403" y="3524878"/>
                </a:cubicBezTo>
                <a:cubicBezTo>
                  <a:pt x="1054601" y="3530735"/>
                  <a:pt x="1039076" y="3538233"/>
                  <a:pt x="1015648" y="3544192"/>
                </a:cubicBezTo>
                <a:cubicBezTo>
                  <a:pt x="1019599" y="3544963"/>
                  <a:pt x="1023226" y="3544860"/>
                  <a:pt x="1033127" y="3541933"/>
                </a:cubicBezTo>
                <a:lnTo>
                  <a:pt x="1049628" y="3537053"/>
                </a:lnTo>
                <a:cubicBezTo>
                  <a:pt x="1070409" y="3533818"/>
                  <a:pt x="1093836" y="3527861"/>
                  <a:pt x="1113640" y="3522005"/>
                </a:cubicBezTo>
                <a:lnTo>
                  <a:pt x="1166447" y="3506394"/>
                </a:lnTo>
                <a:cubicBezTo>
                  <a:pt x="1182949" y="3501513"/>
                  <a:pt x="1199126" y="3495762"/>
                  <a:pt x="1214324" y="3487390"/>
                </a:cubicBezTo>
                <a:cubicBezTo>
                  <a:pt x="1217299" y="3485540"/>
                  <a:pt x="1223575" y="3482716"/>
                  <a:pt x="1230176" y="3480765"/>
                </a:cubicBezTo>
                <a:cubicBezTo>
                  <a:pt x="1252953" y="3473060"/>
                  <a:pt x="1276382" y="3467102"/>
                  <a:pt x="1294510" y="3466591"/>
                </a:cubicBezTo>
                <a:cubicBezTo>
                  <a:pt x="1305065" y="3465410"/>
                  <a:pt x="1311667" y="3463458"/>
                  <a:pt x="1321242" y="3459657"/>
                </a:cubicBezTo>
                <a:cubicBezTo>
                  <a:pt x="1333793" y="3454006"/>
                  <a:pt x="1343694" y="3451079"/>
                  <a:pt x="1357547" y="3448924"/>
                </a:cubicBezTo>
                <a:cubicBezTo>
                  <a:pt x="1364474" y="3447844"/>
                  <a:pt x="1371075" y="3445893"/>
                  <a:pt x="1377349" y="3443069"/>
                </a:cubicBezTo>
                <a:cubicBezTo>
                  <a:pt x="1386601" y="3438395"/>
                  <a:pt x="1403753" y="3435261"/>
                  <a:pt x="1415979" y="3428738"/>
                </a:cubicBezTo>
                <a:cubicBezTo>
                  <a:pt x="1418953" y="3426889"/>
                  <a:pt x="1432481" y="3423859"/>
                  <a:pt x="1439406" y="3422781"/>
                </a:cubicBezTo>
                <a:cubicBezTo>
                  <a:pt x="1460186" y="3419546"/>
                  <a:pt x="1476690" y="3414667"/>
                  <a:pt x="1496491" y="3408812"/>
                </a:cubicBezTo>
                <a:cubicBezTo>
                  <a:pt x="1506392" y="3405886"/>
                  <a:pt x="1519269" y="3401108"/>
                  <a:pt x="1529821" y="3399928"/>
                </a:cubicBezTo>
                <a:cubicBezTo>
                  <a:pt x="1533448" y="3399826"/>
                  <a:pt x="1536748" y="3398851"/>
                  <a:pt x="1539396" y="3396127"/>
                </a:cubicBezTo>
                <a:cubicBezTo>
                  <a:pt x="1544044" y="3388934"/>
                  <a:pt x="1550645" y="3386982"/>
                  <a:pt x="1571097" y="3382875"/>
                </a:cubicBezTo>
                <a:cubicBezTo>
                  <a:pt x="1574725" y="3382773"/>
                  <a:pt x="1581326" y="3380821"/>
                  <a:pt x="1585277" y="3381592"/>
                </a:cubicBezTo>
                <a:cubicBezTo>
                  <a:pt x="1577004" y="3388888"/>
                  <a:pt x="1560829" y="3394640"/>
                  <a:pt x="1541025" y="3400494"/>
                </a:cubicBezTo>
                <a:lnTo>
                  <a:pt x="1359501" y="3454164"/>
                </a:lnTo>
                <a:cubicBezTo>
                  <a:pt x="1339697" y="3460017"/>
                  <a:pt x="1324174" y="3467518"/>
                  <a:pt x="1304046" y="3472500"/>
                </a:cubicBezTo>
                <a:cubicBezTo>
                  <a:pt x="1300744" y="3473475"/>
                  <a:pt x="1298096" y="3476198"/>
                  <a:pt x="1294795" y="3477174"/>
                </a:cubicBezTo>
                <a:cubicBezTo>
                  <a:pt x="1291169" y="3477278"/>
                  <a:pt x="1291820" y="3479023"/>
                  <a:pt x="1292146" y="3479895"/>
                </a:cubicBezTo>
                <a:cubicBezTo>
                  <a:pt x="1292146" y="3479895"/>
                  <a:pt x="1292472" y="3480771"/>
                  <a:pt x="1295774" y="3479795"/>
                </a:cubicBezTo>
                <a:cubicBezTo>
                  <a:pt x="1302373" y="3477843"/>
                  <a:pt x="1305348" y="3475993"/>
                  <a:pt x="1309301" y="3476765"/>
                </a:cubicBezTo>
                <a:cubicBezTo>
                  <a:pt x="1305998" y="3477741"/>
                  <a:pt x="1306326" y="3478613"/>
                  <a:pt x="1306326" y="3478613"/>
                </a:cubicBezTo>
                <a:cubicBezTo>
                  <a:pt x="1256492" y="3492377"/>
                  <a:pt x="1210938" y="3507785"/>
                  <a:pt x="1160455" y="3519801"/>
                </a:cubicBezTo>
                <a:cubicBezTo>
                  <a:pt x="1143624" y="3523807"/>
                  <a:pt x="1127125" y="3528686"/>
                  <a:pt x="1110947" y="3534440"/>
                </a:cubicBezTo>
                <a:cubicBezTo>
                  <a:pt x="1094770" y="3540194"/>
                  <a:pt x="1076966" y="3541577"/>
                  <a:pt x="1061443" y="3549077"/>
                </a:cubicBezTo>
                <a:lnTo>
                  <a:pt x="1054841" y="3551028"/>
                </a:lnTo>
                <a:cubicBezTo>
                  <a:pt x="1043963" y="3551336"/>
                  <a:pt x="1031086" y="3556112"/>
                  <a:pt x="1017884" y="3560016"/>
                </a:cubicBezTo>
                <a:lnTo>
                  <a:pt x="955177" y="3578555"/>
                </a:lnTo>
                <a:lnTo>
                  <a:pt x="949935" y="3579609"/>
                </a:lnTo>
                <a:lnTo>
                  <a:pt x="936048" y="3581231"/>
                </a:lnTo>
                <a:lnTo>
                  <a:pt x="957173" y="3574087"/>
                </a:lnTo>
                <a:cubicBezTo>
                  <a:pt x="964354" y="3571235"/>
                  <a:pt x="971536" y="3568385"/>
                  <a:pt x="979952" y="3566383"/>
                </a:cubicBezTo>
                <a:cubicBezTo>
                  <a:pt x="975673" y="3564739"/>
                  <a:pt x="978646" y="3562888"/>
                  <a:pt x="988549" y="3559961"/>
                </a:cubicBezTo>
                <a:lnTo>
                  <a:pt x="1001751" y="3556057"/>
                </a:lnTo>
                <a:lnTo>
                  <a:pt x="1000773" y="3553438"/>
                </a:lnTo>
                <a:lnTo>
                  <a:pt x="984271" y="3558316"/>
                </a:lnTo>
                <a:lnTo>
                  <a:pt x="971069" y="3562220"/>
                </a:lnTo>
                <a:cubicBezTo>
                  <a:pt x="967770" y="3563195"/>
                  <a:pt x="961494" y="3566022"/>
                  <a:pt x="960842" y="3564273"/>
                </a:cubicBezTo>
                <a:cubicBezTo>
                  <a:pt x="956565" y="3562629"/>
                  <a:pt x="963492" y="3561551"/>
                  <a:pt x="969765" y="3558726"/>
                </a:cubicBezTo>
                <a:cubicBezTo>
                  <a:pt x="972742" y="3556878"/>
                  <a:pt x="969114" y="3556979"/>
                  <a:pt x="968789" y="3556105"/>
                </a:cubicBezTo>
                <a:cubicBezTo>
                  <a:pt x="961211" y="3555438"/>
                  <a:pt x="951310" y="3558365"/>
                  <a:pt x="941083" y="3560419"/>
                </a:cubicBezTo>
                <a:cubicBezTo>
                  <a:pt x="929532" y="3563834"/>
                  <a:pt x="918224" y="3567905"/>
                  <a:pt x="907289" y="3571743"/>
                </a:cubicBezTo>
                <a:lnTo>
                  <a:pt x="883638" y="3579190"/>
                </a:lnTo>
                <a:lnTo>
                  <a:pt x="881347" y="3577356"/>
                </a:lnTo>
                <a:cubicBezTo>
                  <a:pt x="880087" y="3572683"/>
                  <a:pt x="886074" y="3563984"/>
                  <a:pt x="888067" y="3561085"/>
                </a:cubicBezTo>
                <a:cubicBezTo>
                  <a:pt x="901432" y="3551427"/>
                  <a:pt x="913212" y="3540405"/>
                  <a:pt x="924101" y="3528649"/>
                </a:cubicBezTo>
                <a:lnTo>
                  <a:pt x="937451" y="3512612"/>
                </a:lnTo>
                <a:lnTo>
                  <a:pt x="906432" y="3506500"/>
                </a:lnTo>
                <a:cubicBezTo>
                  <a:pt x="885981" y="3498935"/>
                  <a:pt x="869373" y="3485253"/>
                  <a:pt x="862803" y="3467826"/>
                </a:cubicBezTo>
                <a:cubicBezTo>
                  <a:pt x="853044" y="3447872"/>
                  <a:pt x="834610" y="3443431"/>
                  <a:pt x="823856" y="3426759"/>
                </a:cubicBezTo>
                <a:cubicBezTo>
                  <a:pt x="838907" y="3416299"/>
                  <a:pt x="852957" y="3409118"/>
                  <a:pt x="860636" y="3396883"/>
                </a:cubicBezTo>
                <a:cubicBezTo>
                  <a:pt x="892034" y="3358669"/>
                  <a:pt x="934937" y="3334669"/>
                  <a:pt x="979523" y="3313274"/>
                </a:cubicBezTo>
                <a:lnTo>
                  <a:pt x="982060" y="3312074"/>
                </a:lnTo>
                <a:lnTo>
                  <a:pt x="979975" y="3305751"/>
                </a:lnTo>
                <a:cubicBezTo>
                  <a:pt x="979710" y="3301057"/>
                  <a:pt x="980260" y="3295375"/>
                  <a:pt x="981310" y="3288972"/>
                </a:cubicBezTo>
                <a:cubicBezTo>
                  <a:pt x="982254" y="3261577"/>
                  <a:pt x="1009242" y="3248383"/>
                  <a:pt x="1023208" y="3228089"/>
                </a:cubicBezTo>
                <a:cubicBezTo>
                  <a:pt x="1044420" y="3203770"/>
                  <a:pt x="1068887" y="3181227"/>
                  <a:pt x="1090100" y="3156909"/>
                </a:cubicBezTo>
                <a:cubicBezTo>
                  <a:pt x="1093094" y="3152560"/>
                  <a:pt x="1098213" y="3148373"/>
                  <a:pt x="1101612" y="3144244"/>
                </a:cubicBezTo>
                <a:lnTo>
                  <a:pt x="1102330" y="3136840"/>
                </a:lnTo>
                <a:lnTo>
                  <a:pt x="1115914" y="3133139"/>
                </a:lnTo>
                <a:cubicBezTo>
                  <a:pt x="1126136" y="3131130"/>
                  <a:pt x="1139321" y="3127151"/>
                  <a:pt x="1149300" y="3124430"/>
                </a:cubicBezTo>
                <a:cubicBezTo>
                  <a:pt x="1155587" y="3121554"/>
                  <a:pt x="1169259" y="3118994"/>
                  <a:pt x="1182320" y="3114659"/>
                </a:cubicBezTo>
                <a:cubicBezTo>
                  <a:pt x="1191935" y="3110876"/>
                  <a:pt x="1199198" y="3110836"/>
                  <a:pt x="1212501" y="3107211"/>
                </a:cubicBezTo>
                <a:lnTo>
                  <a:pt x="1215828" y="3106305"/>
                </a:lnTo>
                <a:cubicBezTo>
                  <a:pt x="1215707" y="3105951"/>
                  <a:pt x="1212259" y="3106504"/>
                  <a:pt x="1218790" y="3104335"/>
                </a:cubicBezTo>
                <a:cubicBezTo>
                  <a:pt x="1222117" y="3103430"/>
                  <a:pt x="1225442" y="3102524"/>
                  <a:pt x="1225686" y="3103232"/>
                </a:cubicBezTo>
                <a:lnTo>
                  <a:pt x="1238991" y="3099607"/>
                </a:lnTo>
                <a:cubicBezTo>
                  <a:pt x="1242320" y="3098700"/>
                  <a:pt x="1245645" y="3097796"/>
                  <a:pt x="1245767" y="3098150"/>
                </a:cubicBezTo>
                <a:cubicBezTo>
                  <a:pt x="1255869" y="3095785"/>
                  <a:pt x="1262156" y="3092909"/>
                  <a:pt x="1272012" y="3089836"/>
                </a:cubicBezTo>
                <a:cubicBezTo>
                  <a:pt x="1271890" y="3089482"/>
                  <a:pt x="1268443" y="3090033"/>
                  <a:pt x="1274974" y="3087866"/>
                </a:cubicBezTo>
                <a:lnTo>
                  <a:pt x="1288281" y="3084241"/>
                </a:lnTo>
                <a:cubicBezTo>
                  <a:pt x="1291851" y="3084042"/>
                  <a:pt x="1288769" y="3085658"/>
                  <a:pt x="1292339" y="3085461"/>
                </a:cubicBezTo>
                <a:cubicBezTo>
                  <a:pt x="1292582" y="3086170"/>
                  <a:pt x="1292582" y="3086170"/>
                  <a:pt x="1299235" y="3084359"/>
                </a:cubicBezTo>
                <a:lnTo>
                  <a:pt x="1312540" y="3080733"/>
                </a:lnTo>
                <a:lnTo>
                  <a:pt x="1325845" y="3077108"/>
                </a:lnTo>
                <a:cubicBezTo>
                  <a:pt x="1329172" y="3076202"/>
                  <a:pt x="1332498" y="3075296"/>
                  <a:pt x="1332620" y="3075651"/>
                </a:cubicBezTo>
                <a:cubicBezTo>
                  <a:pt x="1343088" y="3074349"/>
                  <a:pt x="1343088" y="3074349"/>
                  <a:pt x="1353068" y="3071632"/>
                </a:cubicBezTo>
                <a:cubicBezTo>
                  <a:pt x="1366373" y="3068008"/>
                  <a:pt x="1366373" y="3068008"/>
                  <a:pt x="1360207" y="3071238"/>
                </a:cubicBezTo>
                <a:cubicBezTo>
                  <a:pt x="1366861" y="3069426"/>
                  <a:pt x="1380288" y="3066155"/>
                  <a:pt x="1383494" y="3064895"/>
                </a:cubicBezTo>
                <a:cubicBezTo>
                  <a:pt x="1386454" y="3062924"/>
                  <a:pt x="1392742" y="3060047"/>
                  <a:pt x="1389050" y="3059889"/>
                </a:cubicBezTo>
                <a:cubicBezTo>
                  <a:pt x="1389050" y="3059889"/>
                  <a:pt x="1388927" y="3059536"/>
                  <a:pt x="1392132" y="3058273"/>
                </a:cubicBezTo>
                <a:lnTo>
                  <a:pt x="1411213" y="3053548"/>
                </a:lnTo>
                <a:lnTo>
                  <a:pt x="1411215" y="3040146"/>
                </a:lnTo>
                <a:lnTo>
                  <a:pt x="1405611" y="3041672"/>
                </a:lnTo>
                <a:cubicBezTo>
                  <a:pt x="1395632" y="3044390"/>
                  <a:pt x="1385652" y="3047109"/>
                  <a:pt x="1375581" y="3049562"/>
                </a:cubicBezTo>
                <a:cubicBezTo>
                  <a:pt x="1368744" y="3050841"/>
                  <a:pt x="1355528" y="3054732"/>
                  <a:pt x="1345552" y="3057451"/>
                </a:cubicBezTo>
                <a:cubicBezTo>
                  <a:pt x="1345275" y="3056651"/>
                  <a:pt x="1351746" y="3054306"/>
                  <a:pt x="1358214" y="3051958"/>
                </a:cubicBezTo>
                <a:lnTo>
                  <a:pt x="1360594" y="3049809"/>
                </a:lnTo>
                <a:lnTo>
                  <a:pt x="1361083" y="3049721"/>
                </a:lnTo>
                <a:cubicBezTo>
                  <a:pt x="1362746" y="3049266"/>
                  <a:pt x="1362724" y="3049200"/>
                  <a:pt x="1362284" y="3049247"/>
                </a:cubicBezTo>
                <a:cubicBezTo>
                  <a:pt x="1361846" y="3049292"/>
                  <a:pt x="1360992" y="3049452"/>
                  <a:pt x="1360992" y="3049452"/>
                </a:cubicBezTo>
                <a:cubicBezTo>
                  <a:pt x="1371155" y="3047267"/>
                  <a:pt x="1380858" y="3043748"/>
                  <a:pt x="1387511" y="3041935"/>
                </a:cubicBezTo>
                <a:cubicBezTo>
                  <a:pt x="1394165" y="3040124"/>
                  <a:pt x="1394073" y="3039856"/>
                  <a:pt x="1393981" y="3039589"/>
                </a:cubicBezTo>
                <a:lnTo>
                  <a:pt x="1393523" y="3038256"/>
                </a:lnTo>
                <a:cubicBezTo>
                  <a:pt x="1396851" y="3037349"/>
                  <a:pt x="1396851" y="3037349"/>
                  <a:pt x="1396942" y="3037617"/>
                </a:cubicBezTo>
                <a:cubicBezTo>
                  <a:pt x="1400451" y="3037243"/>
                  <a:pt x="1393981" y="3039589"/>
                  <a:pt x="1400634" y="3037778"/>
                </a:cubicBezTo>
                <a:lnTo>
                  <a:pt x="1411215" y="3035261"/>
                </a:lnTo>
                <a:lnTo>
                  <a:pt x="1411215" y="3030960"/>
                </a:lnTo>
                <a:lnTo>
                  <a:pt x="1392607" y="3035588"/>
                </a:lnTo>
                <a:cubicBezTo>
                  <a:pt x="1389279" y="3036495"/>
                  <a:pt x="1385953" y="3037401"/>
                  <a:pt x="1382718" y="3038576"/>
                </a:cubicBezTo>
                <a:cubicBezTo>
                  <a:pt x="1379576" y="3040013"/>
                  <a:pt x="1369596" y="3042731"/>
                  <a:pt x="1363127" y="3045079"/>
                </a:cubicBezTo>
                <a:cubicBezTo>
                  <a:pt x="1356657" y="3047424"/>
                  <a:pt x="1353332" y="3048331"/>
                  <a:pt x="1349730" y="3048438"/>
                </a:cubicBezTo>
                <a:cubicBezTo>
                  <a:pt x="1349546" y="3047903"/>
                  <a:pt x="1349546" y="3047903"/>
                  <a:pt x="1342894" y="3049717"/>
                </a:cubicBezTo>
                <a:cubicBezTo>
                  <a:pt x="1332913" y="3052434"/>
                  <a:pt x="1322933" y="3055154"/>
                  <a:pt x="1316098" y="3056434"/>
                </a:cubicBezTo>
                <a:cubicBezTo>
                  <a:pt x="1312772" y="3057340"/>
                  <a:pt x="1306119" y="3059152"/>
                  <a:pt x="1299558" y="3061232"/>
                </a:cubicBezTo>
                <a:cubicBezTo>
                  <a:pt x="1286436" y="3065389"/>
                  <a:pt x="1276456" y="3068108"/>
                  <a:pt x="1262967" y="3071199"/>
                </a:cubicBezTo>
                <a:cubicBezTo>
                  <a:pt x="1256222" y="3072746"/>
                  <a:pt x="1252897" y="3073652"/>
                  <a:pt x="1249662" y="3074826"/>
                </a:cubicBezTo>
                <a:cubicBezTo>
                  <a:pt x="1243099" y="3076905"/>
                  <a:pt x="1243099" y="3076905"/>
                  <a:pt x="1236354" y="3078450"/>
                </a:cubicBezTo>
                <a:cubicBezTo>
                  <a:pt x="1229610" y="3079996"/>
                  <a:pt x="1223049" y="3082075"/>
                  <a:pt x="1213070" y="3084794"/>
                </a:cubicBezTo>
                <a:cubicBezTo>
                  <a:pt x="1206509" y="3086872"/>
                  <a:pt x="1206692" y="3087405"/>
                  <a:pt x="1203548" y="3088847"/>
                </a:cubicBezTo>
                <a:cubicBezTo>
                  <a:pt x="1197080" y="3091192"/>
                  <a:pt x="1207149" y="3088742"/>
                  <a:pt x="1210568" y="3088101"/>
                </a:cubicBezTo>
                <a:cubicBezTo>
                  <a:pt x="1213986" y="3087461"/>
                  <a:pt x="1210751" y="3088634"/>
                  <a:pt x="1217496" y="3087089"/>
                </a:cubicBezTo>
                <a:cubicBezTo>
                  <a:pt x="1220822" y="3086181"/>
                  <a:pt x="1224057" y="3085009"/>
                  <a:pt x="1227291" y="3083836"/>
                </a:cubicBezTo>
                <a:lnTo>
                  <a:pt x="1227199" y="3083570"/>
                </a:lnTo>
                <a:cubicBezTo>
                  <a:pt x="1233761" y="3081490"/>
                  <a:pt x="1240415" y="3079678"/>
                  <a:pt x="1237270" y="3081118"/>
                </a:cubicBezTo>
                <a:cubicBezTo>
                  <a:pt x="1237639" y="3082184"/>
                  <a:pt x="1250854" y="3078292"/>
                  <a:pt x="1251127" y="3079093"/>
                </a:cubicBezTo>
                <a:lnTo>
                  <a:pt x="1251403" y="3079894"/>
                </a:lnTo>
                <a:cubicBezTo>
                  <a:pt x="1244840" y="3081971"/>
                  <a:pt x="1241514" y="3082878"/>
                  <a:pt x="1241423" y="3082611"/>
                </a:cubicBezTo>
                <a:cubicBezTo>
                  <a:pt x="1237913" y="3082985"/>
                  <a:pt x="1237820" y="3082718"/>
                  <a:pt x="1231167" y="3084531"/>
                </a:cubicBezTo>
                <a:cubicBezTo>
                  <a:pt x="1221189" y="3087248"/>
                  <a:pt x="1211302" y="3090234"/>
                  <a:pt x="1197812" y="3093327"/>
                </a:cubicBezTo>
                <a:cubicBezTo>
                  <a:pt x="1191068" y="3094873"/>
                  <a:pt x="1181271" y="3098124"/>
                  <a:pt x="1174709" y="3100203"/>
                </a:cubicBezTo>
                <a:cubicBezTo>
                  <a:pt x="1168149" y="3102283"/>
                  <a:pt x="1164822" y="3103189"/>
                  <a:pt x="1158170" y="3105001"/>
                </a:cubicBezTo>
                <a:cubicBezTo>
                  <a:pt x="1154843" y="3105908"/>
                  <a:pt x="1154843" y="3105908"/>
                  <a:pt x="1151425" y="3106546"/>
                </a:cubicBezTo>
                <a:cubicBezTo>
                  <a:pt x="1147732" y="3106386"/>
                  <a:pt x="1137660" y="3108838"/>
                  <a:pt x="1131282" y="3111452"/>
                </a:cubicBezTo>
                <a:cubicBezTo>
                  <a:pt x="1124722" y="3113529"/>
                  <a:pt x="1118252" y="3115877"/>
                  <a:pt x="1115017" y="3117050"/>
                </a:cubicBezTo>
                <a:cubicBezTo>
                  <a:pt x="1111506" y="3117421"/>
                  <a:pt x="1101711" y="3120675"/>
                  <a:pt x="1101436" y="3119875"/>
                </a:cubicBezTo>
                <a:cubicBezTo>
                  <a:pt x="1101345" y="3119608"/>
                  <a:pt x="1098804" y="3120154"/>
                  <a:pt x="1095882" y="3120915"/>
                </a:cubicBezTo>
                <a:lnTo>
                  <a:pt x="1088044" y="3123231"/>
                </a:lnTo>
                <a:lnTo>
                  <a:pt x="1085714" y="3122620"/>
                </a:lnTo>
                <a:lnTo>
                  <a:pt x="1083045" y="3122920"/>
                </a:lnTo>
                <a:lnTo>
                  <a:pt x="1084981" y="3122279"/>
                </a:lnTo>
                <a:cubicBezTo>
                  <a:pt x="1088251" y="3121206"/>
                  <a:pt x="1090677" y="3120327"/>
                  <a:pt x="1090539" y="3119925"/>
                </a:cubicBezTo>
                <a:cubicBezTo>
                  <a:pt x="1093684" y="3118485"/>
                  <a:pt x="1100245" y="3116407"/>
                  <a:pt x="1106714" y="3114061"/>
                </a:cubicBezTo>
                <a:cubicBezTo>
                  <a:pt x="1109950" y="3112888"/>
                  <a:pt x="1109858" y="3112621"/>
                  <a:pt x="1113184" y="3111714"/>
                </a:cubicBezTo>
                <a:cubicBezTo>
                  <a:pt x="1109675" y="3112088"/>
                  <a:pt x="1106257" y="3112727"/>
                  <a:pt x="1096277" y="3115446"/>
                </a:cubicBezTo>
                <a:cubicBezTo>
                  <a:pt x="1079644" y="3119978"/>
                  <a:pt x="1079644" y="3119978"/>
                  <a:pt x="1079095" y="3118377"/>
                </a:cubicBezTo>
                <a:lnTo>
                  <a:pt x="1075676" y="3119018"/>
                </a:lnTo>
                <a:cubicBezTo>
                  <a:pt x="1068931" y="3120562"/>
                  <a:pt x="1065881" y="3122270"/>
                  <a:pt x="1055811" y="3124720"/>
                </a:cubicBezTo>
                <a:lnTo>
                  <a:pt x="1049157" y="3126534"/>
                </a:lnTo>
                <a:cubicBezTo>
                  <a:pt x="1048883" y="3125734"/>
                  <a:pt x="1038902" y="3128452"/>
                  <a:pt x="1032250" y="3130264"/>
                </a:cubicBezTo>
                <a:lnTo>
                  <a:pt x="1005639" y="3137516"/>
                </a:lnTo>
                <a:cubicBezTo>
                  <a:pt x="1002311" y="3138421"/>
                  <a:pt x="1002311" y="3138421"/>
                  <a:pt x="999076" y="3139594"/>
                </a:cubicBezTo>
                <a:cubicBezTo>
                  <a:pt x="999168" y="3139861"/>
                  <a:pt x="1002586" y="3139221"/>
                  <a:pt x="1002586" y="3139221"/>
                </a:cubicBezTo>
                <a:lnTo>
                  <a:pt x="1009240" y="3137409"/>
                </a:lnTo>
                <a:cubicBezTo>
                  <a:pt x="1015892" y="3135596"/>
                  <a:pt x="1019311" y="3134957"/>
                  <a:pt x="1019493" y="3135490"/>
                </a:cubicBezTo>
                <a:cubicBezTo>
                  <a:pt x="1022820" y="3134584"/>
                  <a:pt x="1009789" y="3139009"/>
                  <a:pt x="1003044" y="3140556"/>
                </a:cubicBezTo>
                <a:cubicBezTo>
                  <a:pt x="996116" y="3141568"/>
                  <a:pt x="992881" y="3142740"/>
                  <a:pt x="986412" y="3145086"/>
                </a:cubicBezTo>
                <a:cubicBezTo>
                  <a:pt x="983178" y="3146259"/>
                  <a:pt x="983178" y="3146259"/>
                  <a:pt x="979850" y="3147165"/>
                </a:cubicBezTo>
                <a:cubicBezTo>
                  <a:pt x="969964" y="3150149"/>
                  <a:pt x="960076" y="3153137"/>
                  <a:pt x="950370" y="3156655"/>
                </a:cubicBezTo>
                <a:cubicBezTo>
                  <a:pt x="947135" y="3157829"/>
                  <a:pt x="937156" y="3160549"/>
                  <a:pt x="930687" y="3162894"/>
                </a:cubicBezTo>
                <a:cubicBezTo>
                  <a:pt x="920891" y="3166145"/>
                  <a:pt x="913964" y="3167157"/>
                  <a:pt x="907219" y="3168703"/>
                </a:cubicBezTo>
                <a:cubicBezTo>
                  <a:pt x="893822" y="3172063"/>
                  <a:pt x="880515" y="3175686"/>
                  <a:pt x="867209" y="3179312"/>
                </a:cubicBezTo>
                <a:lnTo>
                  <a:pt x="853904" y="3182937"/>
                </a:lnTo>
                <a:cubicBezTo>
                  <a:pt x="843466" y="3184324"/>
                  <a:pt x="830345" y="3188481"/>
                  <a:pt x="817038" y="3192107"/>
                </a:cubicBezTo>
                <a:lnTo>
                  <a:pt x="817496" y="3193439"/>
                </a:lnTo>
                <a:cubicBezTo>
                  <a:pt x="817588" y="3193706"/>
                  <a:pt x="817770" y="3194240"/>
                  <a:pt x="811028" y="3195786"/>
                </a:cubicBezTo>
                <a:cubicBezTo>
                  <a:pt x="801047" y="3198506"/>
                  <a:pt x="797996" y="3200211"/>
                  <a:pt x="791527" y="3202557"/>
                </a:cubicBezTo>
                <a:cubicBezTo>
                  <a:pt x="788293" y="3203729"/>
                  <a:pt x="788474" y="3204262"/>
                  <a:pt x="781821" y="3206076"/>
                </a:cubicBezTo>
                <a:cubicBezTo>
                  <a:pt x="775168" y="3207888"/>
                  <a:pt x="771658" y="3208260"/>
                  <a:pt x="761680" y="3210980"/>
                </a:cubicBezTo>
                <a:lnTo>
                  <a:pt x="761588" y="3210712"/>
                </a:lnTo>
                <a:cubicBezTo>
                  <a:pt x="764639" y="3209006"/>
                  <a:pt x="761223" y="3209645"/>
                  <a:pt x="751241" y="3212364"/>
                </a:cubicBezTo>
                <a:lnTo>
                  <a:pt x="741123" y="3215122"/>
                </a:lnTo>
                <a:lnTo>
                  <a:pt x="728505" y="3213931"/>
                </a:lnTo>
                <a:cubicBezTo>
                  <a:pt x="711361" y="3209567"/>
                  <a:pt x="696080" y="3199243"/>
                  <a:pt x="685160" y="3179333"/>
                </a:cubicBezTo>
                <a:cubicBezTo>
                  <a:pt x="678121" y="3163537"/>
                  <a:pt x="659848" y="3157557"/>
                  <a:pt x="642833" y="3156256"/>
                </a:cubicBezTo>
                <a:cubicBezTo>
                  <a:pt x="637584" y="3157382"/>
                  <a:pt x="629079" y="3156731"/>
                  <a:pt x="623827" y="3157855"/>
                </a:cubicBezTo>
                <a:cubicBezTo>
                  <a:pt x="601039" y="3145431"/>
                  <a:pt x="569742" y="3132353"/>
                  <a:pt x="568692" y="3107859"/>
                </a:cubicBezTo>
                <a:cubicBezTo>
                  <a:pt x="567639" y="3083362"/>
                  <a:pt x="595890" y="3074841"/>
                  <a:pt x="620146" y="3072122"/>
                </a:cubicBezTo>
                <a:cubicBezTo>
                  <a:pt x="704159" y="3054132"/>
                  <a:pt x="782396" y="3025022"/>
                  <a:pt x="855590" y="2977214"/>
                </a:cubicBezTo>
                <a:cubicBezTo>
                  <a:pt x="877327" y="2965144"/>
                  <a:pt x="876802" y="2952897"/>
                  <a:pt x="871762" y="2934199"/>
                </a:cubicBezTo>
                <a:cubicBezTo>
                  <a:pt x="865458" y="2910827"/>
                  <a:pt x="845714" y="2919999"/>
                  <a:pt x="829963" y="2923372"/>
                </a:cubicBezTo>
                <a:cubicBezTo>
                  <a:pt x="793208" y="2931240"/>
                  <a:pt x="756453" y="2939110"/>
                  <a:pt x="721694" y="2944080"/>
                </a:cubicBezTo>
                <a:cubicBezTo>
                  <a:pt x="702685" y="2945681"/>
                  <a:pt x="682416" y="2942601"/>
                  <a:pt x="682626" y="2922780"/>
                </a:cubicBezTo>
                <a:cubicBezTo>
                  <a:pt x="682834" y="2902959"/>
                  <a:pt x="705626" y="2915383"/>
                  <a:pt x="721374" y="2912012"/>
                </a:cubicBezTo>
                <a:cubicBezTo>
                  <a:pt x="729883" y="2912663"/>
                  <a:pt x="740382" y="2910414"/>
                  <a:pt x="748892" y="2911065"/>
                </a:cubicBezTo>
                <a:cubicBezTo>
                  <a:pt x="820405" y="2898224"/>
                  <a:pt x="822399" y="2895325"/>
                  <a:pt x="772518" y="2844204"/>
                </a:cubicBezTo>
                <a:cubicBezTo>
                  <a:pt x="760227" y="2829531"/>
                  <a:pt x="767475" y="2825507"/>
                  <a:pt x="775455" y="2813910"/>
                </a:cubicBezTo>
                <a:cubicBezTo>
                  <a:pt x="823130" y="2764150"/>
                  <a:pt x="873326" y="2723738"/>
                  <a:pt x="955870" y="2720898"/>
                </a:cubicBezTo>
                <a:cubicBezTo>
                  <a:pt x="1031899" y="2714506"/>
                  <a:pt x="1100895" y="2692320"/>
                  <a:pt x="1167368" y="2660783"/>
                </a:cubicBezTo>
                <a:cubicBezTo>
                  <a:pt x="1185301" y="2652618"/>
                  <a:pt x="1204032" y="2646136"/>
                  <a:pt x="1223105" y="2640276"/>
                </a:cubicBezTo>
                <a:lnTo>
                  <a:pt x="1226535" y="2639279"/>
                </a:lnTo>
                <a:lnTo>
                  <a:pt x="1217678" y="2632233"/>
                </a:lnTo>
                <a:cubicBezTo>
                  <a:pt x="1212689" y="2629326"/>
                  <a:pt x="1207345" y="2627380"/>
                  <a:pt x="1201566" y="2626869"/>
                </a:cubicBezTo>
                <a:cubicBezTo>
                  <a:pt x="1137597" y="2629071"/>
                  <a:pt x="1110707" y="2587388"/>
                  <a:pt x="1072456" y="2557050"/>
                </a:cubicBezTo>
                <a:cubicBezTo>
                  <a:pt x="1046954" y="2536826"/>
                  <a:pt x="1046563" y="2512083"/>
                  <a:pt x="1072673" y="2504286"/>
                </a:cubicBezTo>
                <a:cubicBezTo>
                  <a:pt x="1089490" y="2497772"/>
                  <a:pt x="1103641" y="2488635"/>
                  <a:pt x="1116587" y="2478383"/>
                </a:cubicBezTo>
                <a:lnTo>
                  <a:pt x="1144117" y="2453917"/>
                </a:lnTo>
                <a:lnTo>
                  <a:pt x="1130206" y="2453116"/>
                </a:lnTo>
                <a:lnTo>
                  <a:pt x="1106778" y="2456677"/>
                </a:lnTo>
                <a:cubicBezTo>
                  <a:pt x="1069667" y="2463233"/>
                  <a:pt x="1032834" y="2470810"/>
                  <a:pt x="996392" y="2479847"/>
                </a:cubicBezTo>
                <a:cubicBezTo>
                  <a:pt x="926139" y="2497360"/>
                  <a:pt x="859873" y="2509075"/>
                  <a:pt x="793500" y="2468900"/>
                </a:cubicBezTo>
                <a:cubicBezTo>
                  <a:pt x="780480" y="2461800"/>
                  <a:pt x="763465" y="2460500"/>
                  <a:pt x="745718" y="2466769"/>
                </a:cubicBezTo>
                <a:cubicBezTo>
                  <a:pt x="677986" y="2493634"/>
                  <a:pt x="606677" y="2486652"/>
                  <a:pt x="534638" y="2487241"/>
                </a:cubicBezTo>
                <a:cubicBezTo>
                  <a:pt x="484857" y="2488013"/>
                  <a:pt x="438337" y="2490557"/>
                  <a:pt x="391815" y="2493102"/>
                </a:cubicBezTo>
                <a:cubicBezTo>
                  <a:pt x="369549" y="2492923"/>
                  <a:pt x="344034" y="2490972"/>
                  <a:pt x="328489" y="2474522"/>
                </a:cubicBezTo>
                <a:cubicBezTo>
                  <a:pt x="314942" y="2455174"/>
                  <a:pt x="301394" y="2435827"/>
                  <a:pt x="342139" y="2422157"/>
                </a:cubicBezTo>
                <a:cubicBezTo>
                  <a:pt x="407143" y="2405769"/>
                  <a:pt x="454083" y="2363583"/>
                  <a:pt x="522552" y="2329146"/>
                </a:cubicBezTo>
                <a:cubicBezTo>
                  <a:pt x="446730" y="2315716"/>
                  <a:pt x="383402" y="2297137"/>
                  <a:pt x="319659" y="2318200"/>
                </a:cubicBezTo>
                <a:cubicBezTo>
                  <a:pt x="307164" y="2323347"/>
                  <a:pt x="293406" y="2323820"/>
                  <a:pt x="282379" y="2313821"/>
                </a:cubicBezTo>
                <a:cubicBezTo>
                  <a:pt x="273348" y="2300922"/>
                  <a:pt x="285845" y="2295774"/>
                  <a:pt x="295086" y="2288853"/>
                </a:cubicBezTo>
                <a:cubicBezTo>
                  <a:pt x="308316" y="2276130"/>
                  <a:pt x="304535" y="2262108"/>
                  <a:pt x="293509" y="2252108"/>
                </a:cubicBezTo>
                <a:cubicBezTo>
                  <a:pt x="277965" y="2235661"/>
                  <a:pt x="261477" y="2246607"/>
                  <a:pt x="253497" y="2258205"/>
                </a:cubicBezTo>
                <a:cubicBezTo>
                  <a:pt x="237537" y="2281396"/>
                  <a:pt x="217267" y="2278320"/>
                  <a:pt x="197735" y="2267670"/>
                </a:cubicBezTo>
                <a:cubicBezTo>
                  <a:pt x="169697" y="2256370"/>
                  <a:pt x="149637" y="2233471"/>
                  <a:pt x="160346" y="2211401"/>
                </a:cubicBezTo>
                <a:cubicBezTo>
                  <a:pt x="174314" y="2191106"/>
                  <a:pt x="198363" y="2208206"/>
                  <a:pt x="219892" y="2215959"/>
                </a:cubicBezTo>
                <a:cubicBezTo>
                  <a:pt x="226401" y="2219507"/>
                  <a:pt x="231654" y="2218383"/>
                  <a:pt x="241418" y="2223707"/>
                </a:cubicBezTo>
                <a:cubicBezTo>
                  <a:pt x="246880" y="2202763"/>
                  <a:pt x="224618" y="2202586"/>
                  <a:pt x="218841" y="2191464"/>
                </a:cubicBezTo>
                <a:cubicBezTo>
                  <a:pt x="208549" y="2173889"/>
                  <a:pt x="198254" y="2156315"/>
                  <a:pt x="234273" y="2156022"/>
                </a:cubicBezTo>
                <a:cubicBezTo>
                  <a:pt x="248033" y="2155547"/>
                  <a:pt x="251287" y="2157323"/>
                  <a:pt x="256014" y="2143948"/>
                </a:cubicBezTo>
                <a:cubicBezTo>
                  <a:pt x="267721" y="2120430"/>
                  <a:pt x="283001" y="2099854"/>
                  <a:pt x="300222" y="2081334"/>
                </a:cubicBezTo>
                <a:lnTo>
                  <a:pt x="310814" y="2071803"/>
                </a:lnTo>
                <a:lnTo>
                  <a:pt x="315950" y="2070017"/>
                </a:lnTo>
                <a:cubicBezTo>
                  <a:pt x="318813" y="2068033"/>
                  <a:pt x="318437" y="2067175"/>
                  <a:pt x="317655" y="2066458"/>
                </a:cubicBezTo>
                <a:lnTo>
                  <a:pt x="317480" y="2065803"/>
                </a:lnTo>
                <a:lnTo>
                  <a:pt x="322315" y="2061453"/>
                </a:lnTo>
                <a:lnTo>
                  <a:pt x="354677" y="2047656"/>
                </a:lnTo>
                <a:cubicBezTo>
                  <a:pt x="357915" y="2046530"/>
                  <a:pt x="358292" y="2047387"/>
                  <a:pt x="364771" y="2045135"/>
                </a:cubicBezTo>
                <a:cubicBezTo>
                  <a:pt x="368009" y="2044007"/>
                  <a:pt x="370874" y="2042023"/>
                  <a:pt x="370121" y="2040310"/>
                </a:cubicBezTo>
                <a:cubicBezTo>
                  <a:pt x="369746" y="2039451"/>
                  <a:pt x="368991" y="2037738"/>
                  <a:pt x="362513" y="2039991"/>
                </a:cubicBezTo>
                <a:cubicBezTo>
                  <a:pt x="353173" y="2044227"/>
                  <a:pt x="343078" y="2046750"/>
                  <a:pt x="336977" y="2049860"/>
                </a:cubicBezTo>
                <a:lnTo>
                  <a:pt x="334362" y="2050609"/>
                </a:lnTo>
                <a:lnTo>
                  <a:pt x="356088" y="2031056"/>
                </a:lnTo>
                <a:lnTo>
                  <a:pt x="360094" y="2028012"/>
                </a:lnTo>
                <a:lnTo>
                  <a:pt x="378962" y="2020548"/>
                </a:lnTo>
                <a:cubicBezTo>
                  <a:pt x="378962" y="2020548"/>
                  <a:pt x="381826" y="2018565"/>
                  <a:pt x="381449" y="2017707"/>
                </a:cubicBezTo>
                <a:cubicBezTo>
                  <a:pt x="387552" y="2014595"/>
                  <a:pt x="390416" y="2012614"/>
                  <a:pt x="393279" y="2010629"/>
                </a:cubicBezTo>
                <a:cubicBezTo>
                  <a:pt x="404731" y="2002694"/>
                  <a:pt x="417689" y="1998188"/>
                  <a:pt x="435014" y="1995127"/>
                </a:cubicBezTo>
                <a:lnTo>
                  <a:pt x="445859" y="1994319"/>
                </a:lnTo>
                <a:cubicBezTo>
                  <a:pt x="449850" y="1994908"/>
                  <a:pt x="477645" y="1990180"/>
                  <a:pt x="480885" y="1989052"/>
                </a:cubicBezTo>
                <a:cubicBezTo>
                  <a:pt x="489852" y="1983959"/>
                  <a:pt x="494596" y="1986262"/>
                  <a:pt x="503937" y="1982025"/>
                </a:cubicBezTo>
                <a:cubicBezTo>
                  <a:pt x="519757" y="1975536"/>
                  <a:pt x="531211" y="1967602"/>
                  <a:pt x="550646" y="1960842"/>
                </a:cubicBezTo>
                <a:cubicBezTo>
                  <a:pt x="553886" y="1959714"/>
                  <a:pt x="553510" y="1958858"/>
                  <a:pt x="553134" y="1958000"/>
                </a:cubicBezTo>
                <a:cubicBezTo>
                  <a:pt x="562098" y="1952905"/>
                  <a:pt x="570690" y="1946955"/>
                  <a:pt x="580783" y="1944433"/>
                </a:cubicBezTo>
                <a:cubicBezTo>
                  <a:pt x="590501" y="1941053"/>
                  <a:pt x="603834" y="1937404"/>
                  <a:pt x="611818" y="1938579"/>
                </a:cubicBezTo>
                <a:cubicBezTo>
                  <a:pt x="612194" y="1939437"/>
                  <a:pt x="669519" y="1925430"/>
                  <a:pt x="672380" y="1923446"/>
                </a:cubicBezTo>
                <a:cubicBezTo>
                  <a:pt x="687450" y="1915242"/>
                  <a:pt x="710126" y="1907355"/>
                  <a:pt x="724819" y="1898295"/>
                </a:cubicBezTo>
                <a:cubicBezTo>
                  <a:pt x="733408" y="1892343"/>
                  <a:pt x="745988" y="1886979"/>
                  <a:pt x="756835" y="1886171"/>
                </a:cubicBezTo>
                <a:cubicBezTo>
                  <a:pt x="770920" y="1884237"/>
                  <a:pt x="787492" y="1879461"/>
                  <a:pt x="803314" y="1872971"/>
                </a:cubicBezTo>
                <a:lnTo>
                  <a:pt x="829228" y="1863958"/>
                </a:lnTo>
                <a:cubicBezTo>
                  <a:pt x="835707" y="1861705"/>
                  <a:pt x="838945" y="1860578"/>
                  <a:pt x="841811" y="1858596"/>
                </a:cubicBezTo>
                <a:cubicBezTo>
                  <a:pt x="850399" y="1852645"/>
                  <a:pt x="863733" y="1848995"/>
                  <a:pt x="876690" y="1844488"/>
                </a:cubicBezTo>
                <a:cubicBezTo>
                  <a:pt x="879927" y="1843362"/>
                  <a:pt x="886784" y="1841966"/>
                  <a:pt x="889271" y="1839125"/>
                </a:cubicBezTo>
                <a:cubicBezTo>
                  <a:pt x="903588" y="1829205"/>
                  <a:pt x="917903" y="1819288"/>
                  <a:pt x="918511" y="1812160"/>
                </a:cubicBezTo>
                <a:cubicBezTo>
                  <a:pt x="919869" y="1806747"/>
                  <a:pt x="917238" y="1800747"/>
                  <a:pt x="943151" y="1791734"/>
                </a:cubicBezTo>
                <a:cubicBezTo>
                  <a:pt x="952869" y="1788355"/>
                  <a:pt x="961459" y="1782404"/>
                  <a:pt x="960330" y="1779831"/>
                </a:cubicBezTo>
                <a:cubicBezTo>
                  <a:pt x="962444" y="1776134"/>
                  <a:pt x="964930" y="1773292"/>
                  <a:pt x="970280" y="1768467"/>
                </a:cubicBezTo>
                <a:lnTo>
                  <a:pt x="969527" y="1766753"/>
                </a:lnTo>
                <a:cubicBezTo>
                  <a:pt x="951451" y="1768099"/>
                  <a:pt x="936614" y="1768318"/>
                  <a:pt x="917179" y="1775080"/>
                </a:cubicBezTo>
                <a:lnTo>
                  <a:pt x="748732" y="1833658"/>
                </a:lnTo>
                <a:cubicBezTo>
                  <a:pt x="745494" y="1834786"/>
                  <a:pt x="736527" y="1839880"/>
                  <a:pt x="735024" y="1836450"/>
                </a:cubicBezTo>
                <a:cubicBezTo>
                  <a:pt x="734272" y="1834736"/>
                  <a:pt x="744366" y="1832214"/>
                  <a:pt x="747605" y="1831087"/>
                </a:cubicBezTo>
                <a:cubicBezTo>
                  <a:pt x="760562" y="1826582"/>
                  <a:pt x="773519" y="1822075"/>
                  <a:pt x="785348" y="1814996"/>
                </a:cubicBezTo>
                <a:cubicBezTo>
                  <a:pt x="811117" y="1797143"/>
                  <a:pt x="848862" y="1781052"/>
                  <a:pt x="890597" y="1765550"/>
                </a:cubicBezTo>
                <a:cubicBezTo>
                  <a:pt x="910032" y="1758791"/>
                  <a:pt x="933084" y="1751763"/>
                  <a:pt x="955008" y="1742160"/>
                </a:cubicBezTo>
                <a:cubicBezTo>
                  <a:pt x="967212" y="1735942"/>
                  <a:pt x="983786" y="1731166"/>
                  <a:pt x="997118" y="1727517"/>
                </a:cubicBezTo>
                <a:cubicBezTo>
                  <a:pt x="1010076" y="1723010"/>
                  <a:pt x="1021906" y="1715934"/>
                  <a:pt x="1035239" y="1712284"/>
                </a:cubicBezTo>
                <a:cubicBezTo>
                  <a:pt x="1041717" y="1710030"/>
                  <a:pt x="1055427" y="1707239"/>
                  <a:pt x="1050683" y="1704937"/>
                </a:cubicBezTo>
                <a:cubicBezTo>
                  <a:pt x="1049555" y="1702364"/>
                  <a:pt x="1040589" y="1707458"/>
                  <a:pt x="1033734" y="1708856"/>
                </a:cubicBezTo>
                <a:cubicBezTo>
                  <a:pt x="994485" y="1721516"/>
                  <a:pt x="959981" y="1736479"/>
                  <a:pt x="921108" y="1749997"/>
                </a:cubicBezTo>
                <a:cubicBezTo>
                  <a:pt x="901673" y="1756757"/>
                  <a:pt x="890076" y="1755851"/>
                  <a:pt x="870262" y="1761754"/>
                </a:cubicBezTo>
                <a:lnTo>
                  <a:pt x="869511" y="1760039"/>
                </a:lnTo>
                <a:cubicBezTo>
                  <a:pt x="869135" y="1759182"/>
                  <a:pt x="865143" y="1758592"/>
                  <a:pt x="871246" y="1755484"/>
                </a:cubicBezTo>
                <a:lnTo>
                  <a:pt x="900401" y="1745344"/>
                </a:lnTo>
                <a:cubicBezTo>
                  <a:pt x="910119" y="1741965"/>
                  <a:pt x="912606" y="1739123"/>
                  <a:pt x="919085" y="1736870"/>
                </a:cubicBezTo>
                <a:cubicBezTo>
                  <a:pt x="922323" y="1735744"/>
                  <a:pt x="921947" y="1734886"/>
                  <a:pt x="921572" y="1734029"/>
                </a:cubicBezTo>
                <a:cubicBezTo>
                  <a:pt x="921196" y="1733173"/>
                  <a:pt x="917957" y="1734299"/>
                  <a:pt x="914717" y="1735426"/>
                </a:cubicBezTo>
                <a:lnTo>
                  <a:pt x="885563" y="1745563"/>
                </a:lnTo>
                <a:cubicBezTo>
                  <a:pt x="882323" y="1746690"/>
                  <a:pt x="875845" y="1748944"/>
                  <a:pt x="875093" y="1747229"/>
                </a:cubicBezTo>
                <a:cubicBezTo>
                  <a:pt x="874717" y="1746371"/>
                  <a:pt x="881196" y="1744119"/>
                  <a:pt x="880819" y="1743262"/>
                </a:cubicBezTo>
                <a:cubicBezTo>
                  <a:pt x="892648" y="1736184"/>
                  <a:pt x="904854" y="1729962"/>
                  <a:pt x="917813" y="1725457"/>
                </a:cubicBezTo>
                <a:cubicBezTo>
                  <a:pt x="940486" y="1717571"/>
                  <a:pt x="954802" y="1707651"/>
                  <a:pt x="977854" y="1700624"/>
                </a:cubicBezTo>
                <a:lnTo>
                  <a:pt x="977478" y="1699765"/>
                </a:lnTo>
                <a:lnTo>
                  <a:pt x="976725" y="1698051"/>
                </a:lnTo>
                <a:lnTo>
                  <a:pt x="963767" y="1702557"/>
                </a:lnTo>
                <a:cubicBezTo>
                  <a:pt x="950435" y="1706206"/>
                  <a:pt x="950060" y="1705350"/>
                  <a:pt x="951794" y="1700795"/>
                </a:cubicBezTo>
                <a:cubicBezTo>
                  <a:pt x="954657" y="1698810"/>
                  <a:pt x="954281" y="1697954"/>
                  <a:pt x="947428" y="1699349"/>
                </a:cubicBezTo>
                <a:cubicBezTo>
                  <a:pt x="937333" y="1701870"/>
                  <a:pt x="927614" y="1705251"/>
                  <a:pt x="917144" y="1706916"/>
                </a:cubicBezTo>
                <a:lnTo>
                  <a:pt x="939819" y="1699031"/>
                </a:lnTo>
                <a:cubicBezTo>
                  <a:pt x="946298" y="1696778"/>
                  <a:pt x="945546" y="1695062"/>
                  <a:pt x="941929" y="1695332"/>
                </a:cubicBezTo>
                <a:cubicBezTo>
                  <a:pt x="941556" y="1694475"/>
                  <a:pt x="935076" y="1696727"/>
                  <a:pt x="941178" y="1693617"/>
                </a:cubicBezTo>
                <a:cubicBezTo>
                  <a:pt x="941178" y="1693617"/>
                  <a:pt x="944043" y="1691634"/>
                  <a:pt x="944418" y="1692491"/>
                </a:cubicBezTo>
                <a:cubicBezTo>
                  <a:pt x="954888" y="1690825"/>
                  <a:pt x="967469" y="1685463"/>
                  <a:pt x="977188" y="1682082"/>
                </a:cubicBezTo>
                <a:cubicBezTo>
                  <a:pt x="980426" y="1680956"/>
                  <a:pt x="983666" y="1679830"/>
                  <a:pt x="983289" y="1678971"/>
                </a:cubicBezTo>
                <a:cubicBezTo>
                  <a:pt x="982914" y="1678115"/>
                  <a:pt x="982914" y="1678115"/>
                  <a:pt x="979299" y="1678385"/>
                </a:cubicBezTo>
                <a:cubicBezTo>
                  <a:pt x="972068" y="1678923"/>
                  <a:pt x="962349" y="1682302"/>
                  <a:pt x="958358" y="1681715"/>
                </a:cubicBezTo>
                <a:cubicBezTo>
                  <a:pt x="954368" y="1681127"/>
                  <a:pt x="947512" y="1682523"/>
                  <a:pt x="953238" y="1678554"/>
                </a:cubicBezTo>
                <a:cubicBezTo>
                  <a:pt x="956102" y="1676572"/>
                  <a:pt x="955351" y="1674857"/>
                  <a:pt x="958590" y="1673731"/>
                </a:cubicBezTo>
                <a:cubicBezTo>
                  <a:pt x="965068" y="1671477"/>
                  <a:pt x="971172" y="1668366"/>
                  <a:pt x="974786" y="1668098"/>
                </a:cubicBezTo>
                <a:cubicBezTo>
                  <a:pt x="988497" y="1665305"/>
                  <a:pt x="1001829" y="1661657"/>
                  <a:pt x="1015162" y="1658008"/>
                </a:cubicBezTo>
                <a:cubicBezTo>
                  <a:pt x="1025633" y="1656342"/>
                  <a:pt x="1025256" y="1655486"/>
                  <a:pt x="1030606" y="1650661"/>
                </a:cubicBezTo>
                <a:cubicBezTo>
                  <a:pt x="1029855" y="1648946"/>
                  <a:pt x="1031966" y="1645248"/>
                  <a:pt x="1038068" y="1642137"/>
                </a:cubicBezTo>
                <a:cubicBezTo>
                  <a:pt x="1047786" y="1638758"/>
                  <a:pt x="1053513" y="1634790"/>
                  <a:pt x="1066471" y="1630284"/>
                </a:cubicBezTo>
                <a:cubicBezTo>
                  <a:pt x="1073325" y="1628889"/>
                  <a:pt x="1082666" y="1624651"/>
                  <a:pt x="1092761" y="1622130"/>
                </a:cubicBezTo>
                <a:cubicBezTo>
                  <a:pt x="1099240" y="1619877"/>
                  <a:pt x="1098488" y="1618162"/>
                  <a:pt x="1098111" y="1617305"/>
                </a:cubicBezTo>
                <a:cubicBezTo>
                  <a:pt x="1097358" y="1615590"/>
                  <a:pt x="1093745" y="1615860"/>
                  <a:pt x="1090504" y="1616986"/>
                </a:cubicBezTo>
                <a:cubicBezTo>
                  <a:pt x="1084026" y="1619239"/>
                  <a:pt x="1084401" y="1620096"/>
                  <a:pt x="1081163" y="1621222"/>
                </a:cubicBezTo>
                <a:cubicBezTo>
                  <a:pt x="1065718" y="1628570"/>
                  <a:pt x="1052385" y="1632219"/>
                  <a:pt x="1041162" y="1632168"/>
                </a:cubicBezTo>
                <a:cubicBezTo>
                  <a:pt x="1037171" y="1631581"/>
                  <a:pt x="1042897" y="1627614"/>
                  <a:pt x="1035668" y="1628152"/>
                </a:cubicBezTo>
                <a:lnTo>
                  <a:pt x="1006511" y="1638290"/>
                </a:lnTo>
                <a:cubicBezTo>
                  <a:pt x="999658" y="1639686"/>
                  <a:pt x="990693" y="1644783"/>
                  <a:pt x="980223" y="1646446"/>
                </a:cubicBezTo>
                <a:cubicBezTo>
                  <a:pt x="969375" y="1647254"/>
                  <a:pt x="967641" y="1651809"/>
                  <a:pt x="957923" y="1655188"/>
                </a:cubicBezTo>
                <a:cubicBezTo>
                  <a:pt x="928392" y="1664471"/>
                  <a:pt x="903605" y="1676055"/>
                  <a:pt x="877315" y="1684212"/>
                </a:cubicBezTo>
                <a:lnTo>
                  <a:pt x="841683" y="1696602"/>
                </a:lnTo>
                <a:cubicBezTo>
                  <a:pt x="822249" y="1703361"/>
                  <a:pt x="806049" y="1708995"/>
                  <a:pt x="788495" y="1720039"/>
                </a:cubicBezTo>
                <a:cubicBezTo>
                  <a:pt x="784880" y="1720310"/>
                  <a:pt x="784127" y="1718594"/>
                  <a:pt x="780888" y="1719720"/>
                </a:cubicBezTo>
                <a:cubicBezTo>
                  <a:pt x="766050" y="1719940"/>
                  <a:pt x="762811" y="1721068"/>
                  <a:pt x="744880" y="1731254"/>
                </a:cubicBezTo>
                <a:cubicBezTo>
                  <a:pt x="739153" y="1735223"/>
                  <a:pt x="730186" y="1740317"/>
                  <a:pt x="720469" y="1743697"/>
                </a:cubicBezTo>
                <a:cubicBezTo>
                  <a:pt x="711128" y="1747933"/>
                  <a:pt x="705400" y="1751902"/>
                  <a:pt x="698546" y="1753297"/>
                </a:cubicBezTo>
                <a:cubicBezTo>
                  <a:pt x="681598" y="1757215"/>
                  <a:pt x="662162" y="1763974"/>
                  <a:pt x="650187" y="1762211"/>
                </a:cubicBezTo>
                <a:cubicBezTo>
                  <a:pt x="642580" y="1761892"/>
                  <a:pt x="632111" y="1763558"/>
                  <a:pt x="622768" y="1767793"/>
                </a:cubicBezTo>
                <a:lnTo>
                  <a:pt x="605563" y="1775598"/>
                </a:lnTo>
                <a:lnTo>
                  <a:pt x="606432" y="1764860"/>
                </a:lnTo>
                <a:lnTo>
                  <a:pt x="605617" y="1755967"/>
                </a:lnTo>
                <a:lnTo>
                  <a:pt x="598392" y="1761590"/>
                </a:lnTo>
                <a:cubicBezTo>
                  <a:pt x="567294" y="1785794"/>
                  <a:pt x="532414" y="1802923"/>
                  <a:pt x="495642" y="1816517"/>
                </a:cubicBezTo>
                <a:lnTo>
                  <a:pt x="463225" y="1826093"/>
                </a:lnTo>
                <a:lnTo>
                  <a:pt x="461180" y="1824978"/>
                </a:lnTo>
                <a:cubicBezTo>
                  <a:pt x="460802" y="1824121"/>
                  <a:pt x="456811" y="1823534"/>
                  <a:pt x="450710" y="1826643"/>
                </a:cubicBezTo>
                <a:lnTo>
                  <a:pt x="437548" y="1833677"/>
                </a:lnTo>
                <a:lnTo>
                  <a:pt x="381539" y="1850221"/>
                </a:lnTo>
                <a:cubicBezTo>
                  <a:pt x="359616" y="1857268"/>
                  <a:pt x="340686" y="1854470"/>
                  <a:pt x="326304" y="1844847"/>
                </a:cubicBezTo>
                <a:lnTo>
                  <a:pt x="324969" y="1843421"/>
                </a:lnTo>
                <a:lnTo>
                  <a:pt x="346614" y="1836168"/>
                </a:lnTo>
                <a:cubicBezTo>
                  <a:pt x="350230" y="1835898"/>
                  <a:pt x="353468" y="1834772"/>
                  <a:pt x="356332" y="1832788"/>
                </a:cubicBezTo>
                <a:cubicBezTo>
                  <a:pt x="381118" y="1821203"/>
                  <a:pt x="407785" y="1813906"/>
                  <a:pt x="433323" y="1804036"/>
                </a:cubicBezTo>
                <a:cubicBezTo>
                  <a:pt x="449520" y="1798403"/>
                  <a:pt x="469332" y="1792501"/>
                  <a:pt x="483042" y="1789709"/>
                </a:cubicBezTo>
                <a:cubicBezTo>
                  <a:pt x="499614" y="1784934"/>
                  <a:pt x="516188" y="1780159"/>
                  <a:pt x="528768" y="1774796"/>
                </a:cubicBezTo>
                <a:cubicBezTo>
                  <a:pt x="540974" y="1768575"/>
                  <a:pt x="557546" y="1763800"/>
                  <a:pt x="569750" y="1757579"/>
                </a:cubicBezTo>
                <a:cubicBezTo>
                  <a:pt x="603127" y="1740043"/>
                  <a:pt x="640872" y="1723954"/>
                  <a:pt x="679744" y="1710436"/>
                </a:cubicBezTo>
                <a:lnTo>
                  <a:pt x="744530" y="1687904"/>
                </a:lnTo>
                <a:cubicBezTo>
                  <a:pt x="747768" y="1686777"/>
                  <a:pt x="754623" y="1685380"/>
                  <a:pt x="757112" y="1682539"/>
                </a:cubicBezTo>
                <a:cubicBezTo>
                  <a:pt x="759598" y="1679700"/>
                  <a:pt x="752368" y="1680236"/>
                  <a:pt x="749127" y="1681364"/>
                </a:cubicBezTo>
                <a:cubicBezTo>
                  <a:pt x="735795" y="1685013"/>
                  <a:pt x="725325" y="1686678"/>
                  <a:pt x="711991" y="1690327"/>
                </a:cubicBezTo>
                <a:cubicBezTo>
                  <a:pt x="695419" y="1695103"/>
                  <a:pt x="679223" y="1700735"/>
                  <a:pt x="661897" y="1703796"/>
                </a:cubicBezTo>
                <a:cubicBezTo>
                  <a:pt x="668000" y="1700687"/>
                  <a:pt x="667247" y="1698972"/>
                  <a:pt x="673727" y="1696717"/>
                </a:cubicBezTo>
                <a:cubicBezTo>
                  <a:pt x="686683" y="1692213"/>
                  <a:pt x="695274" y="1686261"/>
                  <a:pt x="704615" y="1682024"/>
                </a:cubicBezTo>
                <a:cubicBezTo>
                  <a:pt x="707854" y="1680899"/>
                  <a:pt x="710343" y="1678058"/>
                  <a:pt x="709966" y="1677199"/>
                </a:cubicBezTo>
                <a:cubicBezTo>
                  <a:pt x="705974" y="1676611"/>
                  <a:pt x="703112" y="1678595"/>
                  <a:pt x="699872" y="1679722"/>
                </a:cubicBezTo>
                <a:lnTo>
                  <a:pt x="686913" y="1684228"/>
                </a:lnTo>
                <a:cubicBezTo>
                  <a:pt x="669965" y="1688146"/>
                  <a:pt x="655274" y="1697208"/>
                  <a:pt x="635461" y="1703108"/>
                </a:cubicBezTo>
                <a:lnTo>
                  <a:pt x="603070" y="1714375"/>
                </a:lnTo>
                <a:cubicBezTo>
                  <a:pt x="593726" y="1718612"/>
                  <a:pt x="586120" y="1718293"/>
                  <a:pt x="573163" y="1722800"/>
                </a:cubicBezTo>
                <a:cubicBezTo>
                  <a:pt x="541521" y="1735779"/>
                  <a:pt x="507625" y="1743615"/>
                  <a:pt x="475605" y="1755738"/>
                </a:cubicBezTo>
                <a:cubicBezTo>
                  <a:pt x="472367" y="1756864"/>
                  <a:pt x="469127" y="1757991"/>
                  <a:pt x="465512" y="1758261"/>
                </a:cubicBezTo>
                <a:cubicBezTo>
                  <a:pt x="461896" y="1758529"/>
                  <a:pt x="458658" y="1759656"/>
                  <a:pt x="458658" y="1759656"/>
                </a:cubicBezTo>
                <a:cubicBezTo>
                  <a:pt x="446828" y="1766734"/>
                  <a:pt x="433494" y="1770384"/>
                  <a:pt x="421291" y="1776604"/>
                </a:cubicBezTo>
                <a:cubicBezTo>
                  <a:pt x="405844" y="1783950"/>
                  <a:pt x="390026" y="1790441"/>
                  <a:pt x="375188" y="1790661"/>
                </a:cubicBezTo>
                <a:lnTo>
                  <a:pt x="368709" y="1792914"/>
                </a:lnTo>
                <a:cubicBezTo>
                  <a:pt x="355752" y="1797420"/>
                  <a:pt x="342418" y="1801069"/>
                  <a:pt x="333076" y="1805306"/>
                </a:cubicBezTo>
                <a:cubicBezTo>
                  <a:pt x="324977" y="1808122"/>
                  <a:pt x="318218" y="1809733"/>
                  <a:pt x="311908" y="1811309"/>
                </a:cubicBezTo>
                <a:lnTo>
                  <a:pt x="303977" y="1813801"/>
                </a:lnTo>
                <a:lnTo>
                  <a:pt x="298356" y="1798504"/>
                </a:lnTo>
                <a:cubicBezTo>
                  <a:pt x="293978" y="1786886"/>
                  <a:pt x="285606" y="1788394"/>
                  <a:pt x="275544" y="1782448"/>
                </a:cubicBezTo>
                <a:cubicBezTo>
                  <a:pt x="235991" y="1769404"/>
                  <a:pt x="232607" y="1754506"/>
                  <a:pt x="264702" y="1727023"/>
                </a:cubicBezTo>
                <a:cubicBezTo>
                  <a:pt x="284437" y="1714168"/>
                  <a:pt x="304169" y="1701314"/>
                  <a:pt x="327586" y="1689348"/>
                </a:cubicBezTo>
                <a:cubicBezTo>
                  <a:pt x="359377" y="1675874"/>
                  <a:pt x="382409" y="1639166"/>
                  <a:pt x="429030" y="1667997"/>
                </a:cubicBezTo>
                <a:cubicBezTo>
                  <a:pt x="439093" y="1673942"/>
                  <a:pt x="454141" y="1663481"/>
                  <a:pt x="449761" y="1651862"/>
                </a:cubicBezTo>
                <a:cubicBezTo>
                  <a:pt x="433236" y="1602110"/>
                  <a:pt x="477476" y="1612761"/>
                  <a:pt x="501588" y="1611525"/>
                </a:cubicBezTo>
                <a:cubicBezTo>
                  <a:pt x="524706" y="1613570"/>
                  <a:pt x="534074" y="1608782"/>
                  <a:pt x="553807" y="1595928"/>
                </a:cubicBezTo>
                <a:cubicBezTo>
                  <a:pt x="609319" y="1556478"/>
                  <a:pt x="659456" y="1508691"/>
                  <a:pt x="724727" y="1489197"/>
                </a:cubicBezTo>
                <a:cubicBezTo>
                  <a:pt x="771415" y="1472269"/>
                  <a:pt x="814071" y="1449089"/>
                  <a:pt x="855715" y="1424344"/>
                </a:cubicBezTo>
                <a:lnTo>
                  <a:pt x="869215" y="1416323"/>
                </a:lnTo>
                <a:lnTo>
                  <a:pt x="868623" y="1414841"/>
                </a:lnTo>
                <a:cubicBezTo>
                  <a:pt x="860856" y="1404609"/>
                  <a:pt x="846607" y="1399418"/>
                  <a:pt x="820152" y="1401852"/>
                </a:cubicBezTo>
                <a:cubicBezTo>
                  <a:pt x="782982" y="1406987"/>
                  <a:pt x="742129" y="1411235"/>
                  <a:pt x="706651" y="1423820"/>
                </a:cubicBezTo>
                <a:cubicBezTo>
                  <a:pt x="670179" y="1439683"/>
                  <a:pt x="633013" y="1444820"/>
                  <a:pt x="588774" y="1434167"/>
                </a:cubicBezTo>
                <a:cubicBezTo>
                  <a:pt x="555594" y="1426180"/>
                  <a:pt x="518733" y="1417303"/>
                  <a:pt x="480566" y="1425722"/>
                </a:cubicBezTo>
                <a:cubicBezTo>
                  <a:pt x="463824" y="1428732"/>
                  <a:pt x="453762" y="1422789"/>
                  <a:pt x="446695" y="1407003"/>
                </a:cubicBezTo>
                <a:cubicBezTo>
                  <a:pt x="440622" y="1387935"/>
                  <a:pt x="450988" y="1379868"/>
                  <a:pt x="472414" y="1374463"/>
                </a:cubicBezTo>
                <a:cubicBezTo>
                  <a:pt x="647496" y="1332112"/>
                  <a:pt x="805060" y="1243291"/>
                  <a:pt x="976763" y="1186044"/>
                </a:cubicBezTo>
                <a:cubicBezTo>
                  <a:pt x="1012237" y="1173455"/>
                  <a:pt x="1063155" y="1175151"/>
                  <a:pt x="1074430" y="1125051"/>
                </a:cubicBezTo>
                <a:lnTo>
                  <a:pt x="1088483" y="1117871"/>
                </a:lnTo>
                <a:cubicBezTo>
                  <a:pt x="1141003" y="1088265"/>
                  <a:pt x="1192528" y="1061939"/>
                  <a:pt x="1251119" y="1051397"/>
                </a:cubicBezTo>
                <a:lnTo>
                  <a:pt x="1277217" y="1042490"/>
                </a:lnTo>
                <a:lnTo>
                  <a:pt x="1344806" y="991383"/>
                </a:lnTo>
                <a:lnTo>
                  <a:pt x="1343715" y="968061"/>
                </a:lnTo>
                <a:cubicBezTo>
                  <a:pt x="1332958" y="951386"/>
                  <a:pt x="1317910" y="961847"/>
                  <a:pt x="1302167" y="961576"/>
                </a:cubicBezTo>
                <a:lnTo>
                  <a:pt x="1231607" y="971491"/>
                </a:lnTo>
                <a:lnTo>
                  <a:pt x="1225625" y="973803"/>
                </a:lnTo>
                <a:lnTo>
                  <a:pt x="1173506" y="985557"/>
                </a:lnTo>
                <a:lnTo>
                  <a:pt x="1119709" y="1002154"/>
                </a:lnTo>
                <a:cubicBezTo>
                  <a:pt x="1113057" y="1004511"/>
                  <a:pt x="1106846" y="1005821"/>
                  <a:pt x="1100995" y="1006284"/>
                </a:cubicBezTo>
                <a:lnTo>
                  <a:pt x="1090851" y="1005696"/>
                </a:lnTo>
                <a:lnTo>
                  <a:pt x="1082390" y="1010618"/>
                </a:lnTo>
                <a:cubicBezTo>
                  <a:pt x="1075873" y="1017413"/>
                  <a:pt x="1074724" y="1027698"/>
                  <a:pt x="1081794" y="1043485"/>
                </a:cubicBezTo>
                <a:cubicBezTo>
                  <a:pt x="1087170" y="1051824"/>
                  <a:pt x="1095240" y="1064327"/>
                  <a:pt x="1077501" y="1070621"/>
                </a:cubicBezTo>
                <a:cubicBezTo>
                  <a:pt x="1068129" y="1075406"/>
                  <a:pt x="1058070" y="1069461"/>
                  <a:pt x="1052691" y="1061125"/>
                </a:cubicBezTo>
                <a:cubicBezTo>
                  <a:pt x="1040245" y="1037002"/>
                  <a:pt x="1027191" y="1040901"/>
                  <a:pt x="1003770" y="1052867"/>
                </a:cubicBezTo>
                <a:cubicBezTo>
                  <a:pt x="975664" y="1067229"/>
                  <a:pt x="947564" y="1081587"/>
                  <a:pt x="934900" y="1110229"/>
                </a:cubicBezTo>
                <a:cubicBezTo>
                  <a:pt x="928221" y="1119182"/>
                  <a:pt x="923235" y="1135587"/>
                  <a:pt x="908487" y="1132036"/>
                </a:cubicBezTo>
                <a:cubicBezTo>
                  <a:pt x="867939" y="1122273"/>
                  <a:pt x="840527" y="1147365"/>
                  <a:pt x="808737" y="1160835"/>
                </a:cubicBezTo>
                <a:cubicBezTo>
                  <a:pt x="764887" y="1174926"/>
                  <a:pt x="711586" y="1155051"/>
                  <a:pt x="698445" y="1120198"/>
                </a:cubicBezTo>
                <a:cubicBezTo>
                  <a:pt x="688688" y="1100243"/>
                  <a:pt x="670254" y="1095804"/>
                  <a:pt x="659499" y="1079130"/>
                </a:cubicBezTo>
                <a:cubicBezTo>
                  <a:pt x="674551" y="1068670"/>
                  <a:pt x="688602" y="1061488"/>
                  <a:pt x="696281" y="1049253"/>
                </a:cubicBezTo>
                <a:cubicBezTo>
                  <a:pt x="743378" y="991934"/>
                  <a:pt x="816362" y="966592"/>
                  <a:pt x="882074" y="934055"/>
                </a:cubicBezTo>
                <a:lnTo>
                  <a:pt x="940808" y="899618"/>
                </a:lnTo>
                <a:lnTo>
                  <a:pt x="929814" y="899653"/>
                </a:lnTo>
                <a:cubicBezTo>
                  <a:pt x="907707" y="899172"/>
                  <a:pt x="887181" y="895110"/>
                  <a:pt x="874234" y="872629"/>
                </a:cubicBezTo>
                <a:cubicBezTo>
                  <a:pt x="868857" y="864291"/>
                  <a:pt x="857493" y="875637"/>
                  <a:pt x="852812" y="878032"/>
                </a:cubicBezTo>
                <a:cubicBezTo>
                  <a:pt x="842447" y="886099"/>
                  <a:pt x="834767" y="898334"/>
                  <a:pt x="817335" y="890616"/>
                </a:cubicBezTo>
                <a:cubicBezTo>
                  <a:pt x="832990" y="852134"/>
                  <a:pt x="832990" y="852134"/>
                  <a:pt x="787757" y="844764"/>
                </a:cubicBezTo>
                <a:cubicBezTo>
                  <a:pt x="770420" y="843230"/>
                  <a:pt x="745300" y="816054"/>
                  <a:pt x="737191" y="791491"/>
                </a:cubicBezTo>
                <a:lnTo>
                  <a:pt x="736288" y="778045"/>
                </a:lnTo>
                <a:lnTo>
                  <a:pt x="4935563" y="777687"/>
                </a:lnTo>
                <a:lnTo>
                  <a:pt x="4935678" y="777194"/>
                </a:lnTo>
                <a:lnTo>
                  <a:pt x="1687970" y="777194"/>
                </a:lnTo>
                <a:lnTo>
                  <a:pt x="1662037" y="769069"/>
                </a:lnTo>
                <a:cubicBezTo>
                  <a:pt x="1633319" y="760071"/>
                  <a:pt x="1605352" y="749174"/>
                  <a:pt x="1580528" y="737126"/>
                </a:cubicBezTo>
                <a:cubicBezTo>
                  <a:pt x="1571456" y="732859"/>
                  <a:pt x="1559239" y="729744"/>
                  <a:pt x="1550169" y="725478"/>
                </a:cubicBezTo>
                <a:cubicBezTo>
                  <a:pt x="1540847" y="721845"/>
                  <a:pt x="1528629" y="718731"/>
                  <a:pt x="1516413" y="715614"/>
                </a:cubicBezTo>
                <a:cubicBezTo>
                  <a:pt x="1506339" y="713882"/>
                  <a:pt x="1491728" y="710016"/>
                  <a:pt x="1479762" y="706268"/>
                </a:cubicBezTo>
                <a:cubicBezTo>
                  <a:pt x="1460866" y="699637"/>
                  <a:pt x="1441221" y="694903"/>
                  <a:pt x="1422824" y="687005"/>
                </a:cubicBezTo>
                <a:cubicBezTo>
                  <a:pt x="1420683" y="685621"/>
                  <a:pt x="1418289" y="684872"/>
                  <a:pt x="1415645" y="684755"/>
                </a:cubicBezTo>
                <a:cubicBezTo>
                  <a:pt x="1395747" y="680658"/>
                  <a:pt x="1377103" y="673392"/>
                  <a:pt x="1357956" y="667394"/>
                </a:cubicBezTo>
                <a:cubicBezTo>
                  <a:pt x="1336166" y="661279"/>
                  <a:pt x="1316772" y="655913"/>
                  <a:pt x="1295732" y="647900"/>
                </a:cubicBezTo>
                <a:lnTo>
                  <a:pt x="1249698" y="632821"/>
                </a:lnTo>
                <a:lnTo>
                  <a:pt x="1255225" y="632565"/>
                </a:lnTo>
                <a:cubicBezTo>
                  <a:pt x="1265174" y="632149"/>
                  <a:pt x="1275073" y="632170"/>
                  <a:pt x="1283793" y="633845"/>
                </a:cubicBezTo>
                <a:lnTo>
                  <a:pt x="1364812" y="647472"/>
                </a:lnTo>
                <a:lnTo>
                  <a:pt x="1384869" y="653756"/>
                </a:lnTo>
                <a:lnTo>
                  <a:pt x="1375580" y="649076"/>
                </a:lnTo>
                <a:lnTo>
                  <a:pt x="1452824" y="660036"/>
                </a:lnTo>
                <a:lnTo>
                  <a:pt x="1533552" y="674370"/>
                </a:lnTo>
                <a:lnTo>
                  <a:pt x="1542272" y="677440"/>
                </a:lnTo>
                <a:cubicBezTo>
                  <a:pt x="1544916" y="677556"/>
                  <a:pt x="1549701" y="679056"/>
                  <a:pt x="1551595" y="681073"/>
                </a:cubicBezTo>
                <a:cubicBezTo>
                  <a:pt x="1553736" y="682455"/>
                  <a:pt x="1556129" y="683206"/>
                  <a:pt x="1558774" y="683322"/>
                </a:cubicBezTo>
                <a:cubicBezTo>
                  <a:pt x="1571490" y="685170"/>
                  <a:pt x="1585350" y="690936"/>
                  <a:pt x="1597316" y="694685"/>
                </a:cubicBezTo>
                <a:cubicBezTo>
                  <a:pt x="1597816" y="693419"/>
                  <a:pt x="1595674" y="692036"/>
                  <a:pt x="1600710" y="692901"/>
                </a:cubicBezTo>
                <a:cubicBezTo>
                  <a:pt x="1603105" y="693651"/>
                  <a:pt x="1607892" y="695151"/>
                  <a:pt x="1604996" y="695668"/>
                </a:cubicBezTo>
                <a:lnTo>
                  <a:pt x="1619356" y="700166"/>
                </a:lnTo>
                <a:cubicBezTo>
                  <a:pt x="1619482" y="699850"/>
                  <a:pt x="1619073" y="699188"/>
                  <a:pt x="1619259" y="698712"/>
                </a:cubicBezTo>
                <a:lnTo>
                  <a:pt x="1621521" y="698500"/>
                </a:lnTo>
                <a:lnTo>
                  <a:pt x="1623840" y="699086"/>
                </a:lnTo>
                <a:lnTo>
                  <a:pt x="1627037" y="701149"/>
                </a:lnTo>
                <a:lnTo>
                  <a:pt x="1639003" y="704897"/>
                </a:lnTo>
                <a:cubicBezTo>
                  <a:pt x="1641648" y="705015"/>
                  <a:pt x="1639755" y="702998"/>
                  <a:pt x="1644541" y="704497"/>
                </a:cubicBezTo>
                <a:cubicBezTo>
                  <a:pt x="1646935" y="705247"/>
                  <a:pt x="1651971" y="706113"/>
                  <a:pt x="1653864" y="708130"/>
                </a:cubicBezTo>
                <a:lnTo>
                  <a:pt x="1663400" y="710718"/>
                </a:lnTo>
                <a:lnTo>
                  <a:pt x="1645732" y="698951"/>
                </a:lnTo>
                <a:cubicBezTo>
                  <a:pt x="1633971" y="688159"/>
                  <a:pt x="1628806" y="674263"/>
                  <a:pt x="1641833" y="651378"/>
                </a:cubicBezTo>
                <a:cubicBezTo>
                  <a:pt x="1644102" y="649732"/>
                  <a:pt x="1642677" y="644046"/>
                  <a:pt x="1640829" y="642026"/>
                </a:cubicBezTo>
                <a:cubicBezTo>
                  <a:pt x="1636524" y="634228"/>
                  <a:pt x="1633799" y="627383"/>
                  <a:pt x="1632761" y="621415"/>
                </a:cubicBezTo>
                <a:lnTo>
                  <a:pt x="1634320" y="609771"/>
                </a:lnTo>
                <a:lnTo>
                  <a:pt x="1627787" y="608299"/>
                </a:lnTo>
                <a:cubicBezTo>
                  <a:pt x="1616940" y="605969"/>
                  <a:pt x="1606330" y="603891"/>
                  <a:pt x="1606207" y="604207"/>
                </a:cubicBezTo>
                <a:lnTo>
                  <a:pt x="1603141" y="604050"/>
                </a:lnTo>
                <a:lnTo>
                  <a:pt x="1594976" y="596953"/>
                </a:lnTo>
                <a:cubicBezTo>
                  <a:pt x="1579141" y="579647"/>
                  <a:pt x="1584663" y="566046"/>
                  <a:pt x="1590986" y="545465"/>
                </a:cubicBezTo>
                <a:cubicBezTo>
                  <a:pt x="1608755" y="494194"/>
                  <a:pt x="1658909" y="505815"/>
                  <a:pt x="1698906" y="502405"/>
                </a:cubicBezTo>
                <a:cubicBezTo>
                  <a:pt x="1736745" y="500562"/>
                  <a:pt x="1775139" y="511110"/>
                  <a:pt x="1808012" y="535259"/>
                </a:cubicBezTo>
                <a:cubicBezTo>
                  <a:pt x="1815450" y="539463"/>
                  <a:pt x="1828569" y="545946"/>
                  <a:pt x="1835050" y="541248"/>
                </a:cubicBezTo>
                <a:cubicBezTo>
                  <a:pt x="1869612" y="516188"/>
                  <a:pt x="1902886" y="536846"/>
                  <a:pt x="1938162" y="540059"/>
                </a:cubicBezTo>
                <a:cubicBezTo>
                  <a:pt x="2024394" y="547912"/>
                  <a:pt x="2111427" y="548786"/>
                  <a:pt x="2190536" y="584196"/>
                </a:cubicBezTo>
                <a:lnTo>
                  <a:pt x="2192294" y="586119"/>
                </a:lnTo>
                <a:cubicBezTo>
                  <a:pt x="2213893" y="592053"/>
                  <a:pt x="2230001" y="587570"/>
                  <a:pt x="2237889" y="574653"/>
                </a:cubicBezTo>
                <a:lnTo>
                  <a:pt x="2239669" y="569134"/>
                </a:lnTo>
                <a:lnTo>
                  <a:pt x="2224260" y="565267"/>
                </a:lnTo>
                <a:cubicBezTo>
                  <a:pt x="2215927" y="564901"/>
                  <a:pt x="2206136" y="561084"/>
                  <a:pt x="2199385" y="556727"/>
                </a:cubicBezTo>
                <a:cubicBezTo>
                  <a:pt x="2187869" y="550127"/>
                  <a:pt x="2170271" y="544613"/>
                  <a:pt x="2158491" y="538680"/>
                </a:cubicBezTo>
                <a:cubicBezTo>
                  <a:pt x="2156242" y="537228"/>
                  <a:pt x="2111927" y="527830"/>
                  <a:pt x="2111665" y="528496"/>
                </a:cubicBezTo>
                <a:lnTo>
                  <a:pt x="2108445" y="528330"/>
                </a:lnTo>
                <a:lnTo>
                  <a:pt x="2099870" y="520877"/>
                </a:lnTo>
                <a:cubicBezTo>
                  <a:pt x="2083236" y="502698"/>
                  <a:pt x="2089037" y="488412"/>
                  <a:pt x="2095678" y="466795"/>
                </a:cubicBezTo>
                <a:cubicBezTo>
                  <a:pt x="2114342" y="412942"/>
                  <a:pt x="2167023" y="425148"/>
                  <a:pt x="2209034" y="421567"/>
                </a:cubicBezTo>
                <a:cubicBezTo>
                  <a:pt x="2248778" y="419630"/>
                  <a:pt x="2289105" y="430710"/>
                  <a:pt x="2323635" y="456074"/>
                </a:cubicBezTo>
                <a:cubicBezTo>
                  <a:pt x="2327541" y="458282"/>
                  <a:pt x="2332939" y="461089"/>
                  <a:pt x="2338211" y="462726"/>
                </a:cubicBezTo>
                <a:lnTo>
                  <a:pt x="2338572" y="462717"/>
                </a:lnTo>
                <a:lnTo>
                  <a:pt x="2353940" y="448125"/>
                </a:lnTo>
                <a:cubicBezTo>
                  <a:pt x="2358491" y="440827"/>
                  <a:pt x="2359393" y="432976"/>
                  <a:pt x="2353435" y="424499"/>
                </a:cubicBezTo>
                <a:cubicBezTo>
                  <a:pt x="2340560" y="398646"/>
                  <a:pt x="2357040" y="393094"/>
                  <a:pt x="2375682" y="385978"/>
                </a:cubicBezTo>
                <a:cubicBezTo>
                  <a:pt x="2427280" y="367759"/>
                  <a:pt x="2484159" y="355309"/>
                  <a:pt x="2532240" y="333244"/>
                </a:cubicBezTo>
                <a:cubicBezTo>
                  <a:pt x="2540479" y="330468"/>
                  <a:pt x="2546557" y="329258"/>
                  <a:pt x="2551436" y="338517"/>
                </a:cubicBezTo>
                <a:cubicBezTo>
                  <a:pt x="2534711" y="363439"/>
                  <a:pt x="2497277" y="361793"/>
                  <a:pt x="2477433" y="379377"/>
                </a:cubicBezTo>
                <a:cubicBezTo>
                  <a:pt x="2455432" y="398530"/>
                  <a:pt x="2447907" y="429577"/>
                  <a:pt x="2427663" y="450652"/>
                </a:cubicBezTo>
                <a:lnTo>
                  <a:pt x="2423529" y="454250"/>
                </a:lnTo>
                <a:lnTo>
                  <a:pt x="2432890" y="456186"/>
                </a:lnTo>
                <a:cubicBezTo>
                  <a:pt x="2441945" y="458284"/>
                  <a:pt x="2451077" y="460273"/>
                  <a:pt x="2460340" y="461116"/>
                </a:cubicBezTo>
                <a:cubicBezTo>
                  <a:pt x="2482983" y="463178"/>
                  <a:pt x="2505680" y="464783"/>
                  <a:pt x="2528286" y="466610"/>
                </a:cubicBezTo>
                <a:lnTo>
                  <a:pt x="2574055" y="471249"/>
                </a:lnTo>
                <a:lnTo>
                  <a:pt x="2593493" y="455174"/>
                </a:lnTo>
                <a:cubicBezTo>
                  <a:pt x="2624936" y="422780"/>
                  <a:pt x="2661658" y="396154"/>
                  <a:pt x="2705016" y="380711"/>
                </a:cubicBezTo>
                <a:cubicBezTo>
                  <a:pt x="2758776" y="360926"/>
                  <a:pt x="2817415" y="350397"/>
                  <a:pt x="2864536" y="319430"/>
                </a:cubicBezTo>
                <a:cubicBezTo>
                  <a:pt x="2871018" y="314732"/>
                  <a:pt x="2881142" y="307390"/>
                  <a:pt x="2890255" y="308881"/>
                </a:cubicBezTo>
                <a:lnTo>
                  <a:pt x="2895900" y="312071"/>
                </a:lnTo>
                <a:lnTo>
                  <a:pt x="2919894" y="299275"/>
                </a:lnTo>
                <a:lnTo>
                  <a:pt x="2961107" y="286370"/>
                </a:lnTo>
                <a:lnTo>
                  <a:pt x="2964127" y="284508"/>
                </a:lnTo>
                <a:cubicBezTo>
                  <a:pt x="3047038" y="239087"/>
                  <a:pt x="3143097" y="217425"/>
                  <a:pt x="3240054" y="187911"/>
                </a:cubicBezTo>
                <a:cubicBezTo>
                  <a:pt x="3210127" y="241599"/>
                  <a:pt x="3173001" y="271715"/>
                  <a:pt x="3114766" y="278751"/>
                </a:cubicBezTo>
                <a:cubicBezTo>
                  <a:pt x="3074511" y="307405"/>
                  <a:pt x="3014466" y="344542"/>
                  <a:pt x="2998518" y="359838"/>
                </a:cubicBezTo>
                <a:cubicBezTo>
                  <a:pt x="3006358" y="360554"/>
                  <a:pt x="3016760" y="356212"/>
                  <a:pt x="3019076" y="370526"/>
                </a:cubicBezTo>
                <a:cubicBezTo>
                  <a:pt x="3021793" y="381351"/>
                  <a:pt x="3013554" y="384127"/>
                  <a:pt x="3001395" y="386545"/>
                </a:cubicBezTo>
                <a:cubicBezTo>
                  <a:pt x="2989237" y="388962"/>
                  <a:pt x="2978835" y="393304"/>
                  <a:pt x="2966675" y="395723"/>
                </a:cubicBezTo>
                <a:cubicBezTo>
                  <a:pt x="2949755" y="400793"/>
                  <a:pt x="2943095" y="403822"/>
                  <a:pt x="2937985" y="415175"/>
                </a:cubicBezTo>
                <a:lnTo>
                  <a:pt x="2933654" y="427970"/>
                </a:lnTo>
                <a:lnTo>
                  <a:pt x="2934323" y="429250"/>
                </a:lnTo>
                <a:lnTo>
                  <a:pt x="2991341" y="409428"/>
                </a:lnTo>
                <a:cubicBezTo>
                  <a:pt x="3010910" y="402837"/>
                  <a:pt x="3030870" y="397162"/>
                  <a:pt x="3051948" y="394674"/>
                </a:cubicBezTo>
                <a:cubicBezTo>
                  <a:pt x="3052026" y="402614"/>
                  <a:pt x="3049566" y="406798"/>
                  <a:pt x="3045786" y="409539"/>
                </a:cubicBezTo>
                <a:lnTo>
                  <a:pt x="3038696" y="412666"/>
                </a:lnTo>
                <a:lnTo>
                  <a:pt x="3046601" y="413165"/>
                </a:lnTo>
                <a:lnTo>
                  <a:pt x="3067629" y="413547"/>
                </a:lnTo>
                <a:lnTo>
                  <a:pt x="3088544" y="411085"/>
                </a:lnTo>
                <a:lnTo>
                  <a:pt x="3097298" y="407734"/>
                </a:lnTo>
                <a:cubicBezTo>
                  <a:pt x="3102273" y="404565"/>
                  <a:pt x="3106895" y="400103"/>
                  <a:pt x="3111031" y="393911"/>
                </a:cubicBezTo>
                <a:cubicBezTo>
                  <a:pt x="3112331" y="391632"/>
                  <a:pt x="3115228" y="390790"/>
                  <a:pt x="3118600" y="390524"/>
                </a:cubicBezTo>
                <a:lnTo>
                  <a:pt x="3126173" y="390566"/>
                </a:lnTo>
                <a:lnTo>
                  <a:pt x="3148674" y="371956"/>
                </a:lnTo>
                <a:cubicBezTo>
                  <a:pt x="3181702" y="337931"/>
                  <a:pt x="3220273" y="309964"/>
                  <a:pt x="3265816" y="293743"/>
                </a:cubicBezTo>
                <a:cubicBezTo>
                  <a:pt x="3322283" y="272962"/>
                  <a:pt x="3383874" y="261903"/>
                  <a:pt x="3433369" y="229376"/>
                </a:cubicBezTo>
                <a:cubicBezTo>
                  <a:pt x="3442446" y="222796"/>
                  <a:pt x="3458329" y="211280"/>
                  <a:pt x="3469417" y="223401"/>
                </a:cubicBezTo>
                <a:cubicBezTo>
                  <a:pt x="3480506" y="235520"/>
                  <a:pt x="3449418" y="234542"/>
                  <a:pt x="3455969" y="249951"/>
                </a:cubicBezTo>
                <a:cubicBezTo>
                  <a:pt x="3557905" y="159240"/>
                  <a:pt x="3692012" y="132567"/>
                  <a:pt x="3827801" y="91233"/>
                </a:cubicBezTo>
                <a:cubicBezTo>
                  <a:pt x="3796367" y="147625"/>
                  <a:pt x="3757372" y="179258"/>
                  <a:pt x="3696202" y="186647"/>
                </a:cubicBezTo>
                <a:cubicBezTo>
                  <a:pt x="3664491" y="209221"/>
                  <a:pt x="3621085" y="236805"/>
                  <a:pt x="3594300" y="255965"/>
                </a:cubicBezTo>
                <a:lnTo>
                  <a:pt x="3587955" y="260943"/>
                </a:lnTo>
                <a:lnTo>
                  <a:pt x="3594490" y="259564"/>
                </a:lnTo>
                <a:cubicBezTo>
                  <a:pt x="3618010" y="254909"/>
                  <a:pt x="3640989" y="249729"/>
                  <a:pt x="3660238" y="237122"/>
                </a:cubicBezTo>
                <a:cubicBezTo>
                  <a:pt x="3690293" y="217247"/>
                  <a:pt x="3719563" y="213522"/>
                  <a:pt x="3754829" y="217309"/>
                </a:cubicBezTo>
                <a:cubicBezTo>
                  <a:pt x="3802877" y="219973"/>
                  <a:pt x="3853214" y="231623"/>
                  <a:pt x="3899998" y="222910"/>
                </a:cubicBezTo>
                <a:cubicBezTo>
                  <a:pt x="3914762" y="220749"/>
                  <a:pt x="3928571" y="219803"/>
                  <a:pt x="3941437" y="220797"/>
                </a:cubicBezTo>
                <a:lnTo>
                  <a:pt x="3949567" y="222962"/>
                </a:lnTo>
                <a:lnTo>
                  <a:pt x="3949567" y="234166"/>
                </a:lnTo>
                <a:lnTo>
                  <a:pt x="4023240" y="215466"/>
                </a:lnTo>
                <a:lnTo>
                  <a:pt x="4061137" y="208343"/>
                </a:lnTo>
                <a:lnTo>
                  <a:pt x="4061137" y="150041"/>
                </a:lnTo>
                <a:lnTo>
                  <a:pt x="4079351" y="152884"/>
                </a:lnTo>
                <a:cubicBezTo>
                  <a:pt x="4086059" y="152263"/>
                  <a:pt x="4095315" y="150200"/>
                  <a:pt x="4098555" y="154729"/>
                </a:cubicBezTo>
                <a:cubicBezTo>
                  <a:pt x="4125390" y="187253"/>
                  <a:pt x="4161015" y="167058"/>
                  <a:pt x="4192016" y="165398"/>
                </a:cubicBezTo>
                <a:lnTo>
                  <a:pt x="4200645" y="166361"/>
                </a:lnTo>
                <a:lnTo>
                  <a:pt x="4236299" y="157840"/>
                </a:lnTo>
                <a:cubicBezTo>
                  <a:pt x="4247948" y="154214"/>
                  <a:pt x="4259038" y="149543"/>
                  <a:pt x="4269146" y="142923"/>
                </a:cubicBezTo>
                <a:cubicBezTo>
                  <a:pt x="4300715" y="122046"/>
                  <a:pt x="4331459" y="118134"/>
                  <a:pt x="4368501" y="122112"/>
                </a:cubicBezTo>
                <a:cubicBezTo>
                  <a:pt x="4393736" y="123511"/>
                  <a:pt x="4419570" y="127270"/>
                  <a:pt x="4445239" y="129534"/>
                </a:cubicBezTo>
                <a:lnTo>
                  <a:pt x="4478334" y="131086"/>
                </a:lnTo>
                <a:lnTo>
                  <a:pt x="4476516" y="130060"/>
                </a:lnTo>
                <a:cubicBezTo>
                  <a:pt x="4446689" y="114882"/>
                  <a:pt x="4398969" y="93704"/>
                  <a:pt x="4363677" y="75842"/>
                </a:cubicBezTo>
                <a:cubicBezTo>
                  <a:pt x="4301964" y="77093"/>
                  <a:pt x="4257888" y="51302"/>
                  <a:pt x="4216920" y="0"/>
                </a:cubicBezTo>
                <a:close/>
              </a:path>
            </a:pathLst>
          </a:custGeom>
          <a:solidFill>
            <a:schemeClr val="bg1">
              <a:lumMod val="95000"/>
            </a:schemeClr>
          </a:solidFill>
        </p:spPr>
        <p:txBody>
          <a:bodyPr wrap="square" anchor="ctr">
            <a:noAutofit/>
          </a:bodyP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81603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2_Images &amp; Contents Layout">
    <p:spTree>
      <p:nvGrpSpPr>
        <p:cNvPr id="1" name=""/>
        <p:cNvGrpSpPr/>
        <p:nvPr/>
      </p:nvGrpSpPr>
      <p:grpSpPr>
        <a:xfrm>
          <a:off x="0" y="0"/>
          <a:ext cx="0" cy="0"/>
          <a:chOff x="0" y="0"/>
          <a:chExt cx="0" cy="0"/>
        </a:xfrm>
      </p:grpSpPr>
      <p:sp>
        <p:nvSpPr>
          <p:cNvPr id="4" name="Freeform 3"/>
          <p:cNvSpPr>
            <a:spLocks noGrp="1"/>
          </p:cNvSpPr>
          <p:nvPr>
            <p:ph type="pic" sz="quarter" idx="10" hasCustomPrompt="1"/>
          </p:nvPr>
        </p:nvSpPr>
        <p:spPr>
          <a:xfrm>
            <a:off x="5342260" y="475982"/>
            <a:ext cx="5949395" cy="5950684"/>
          </a:xfrm>
          <a:custGeom>
            <a:avLst/>
            <a:gdLst>
              <a:gd name="connsiteX0" fmla="*/ 3043534 w 5949395"/>
              <a:gd name="connsiteY0" fmla="*/ 0 h 5950684"/>
              <a:gd name="connsiteX1" fmla="*/ 3223298 w 5949395"/>
              <a:gd name="connsiteY1" fmla="*/ 19123 h 5950684"/>
              <a:gd name="connsiteX2" fmla="*/ 4594474 w 5949395"/>
              <a:gd name="connsiteY2" fmla="*/ 523954 h 5950684"/>
              <a:gd name="connsiteX3" fmla="*/ 5238946 w 5949395"/>
              <a:gd name="connsiteY3" fmla="*/ 1124398 h 5950684"/>
              <a:gd name="connsiteX4" fmla="*/ 5453133 w 5949395"/>
              <a:gd name="connsiteY4" fmla="*/ 1394025 h 5950684"/>
              <a:gd name="connsiteX5" fmla="*/ 5527716 w 5949395"/>
              <a:gd name="connsiteY5" fmla="*/ 1539355 h 5950684"/>
              <a:gd name="connsiteX6" fmla="*/ 5659670 w 5949395"/>
              <a:gd name="connsiteY6" fmla="*/ 1820455 h 5950684"/>
              <a:gd name="connsiteX7" fmla="*/ 5634809 w 5949395"/>
              <a:gd name="connsiteY7" fmla="*/ 1688510 h 5950684"/>
              <a:gd name="connsiteX8" fmla="*/ 5808836 w 5949395"/>
              <a:gd name="connsiteY8" fmla="*/ 2107291 h 5950684"/>
              <a:gd name="connsiteX9" fmla="*/ 5751464 w 5949395"/>
              <a:gd name="connsiteY9" fmla="*/ 2063309 h 5950684"/>
              <a:gd name="connsiteX10" fmla="*/ 5785887 w 5949395"/>
              <a:gd name="connsiteY10" fmla="*/ 2193342 h 5950684"/>
              <a:gd name="connsiteX11" fmla="*/ 5803098 w 5949395"/>
              <a:gd name="connsiteY11" fmla="*/ 2199078 h 5950684"/>
              <a:gd name="connsiteX12" fmla="*/ 5848996 w 5949395"/>
              <a:gd name="connsiteY12" fmla="*/ 2223938 h 5950684"/>
              <a:gd name="connsiteX13" fmla="*/ 5925490 w 5949395"/>
              <a:gd name="connsiteY13" fmla="*/ 2558580 h 5950684"/>
              <a:gd name="connsiteX14" fmla="*/ 5948439 w 5949395"/>
              <a:gd name="connsiteY14" fmla="*/ 2847329 h 5950684"/>
              <a:gd name="connsiteX15" fmla="*/ 5946527 w 5949395"/>
              <a:gd name="connsiteY15" fmla="*/ 2870275 h 5950684"/>
              <a:gd name="connsiteX16" fmla="*/ 5929316 w 5949395"/>
              <a:gd name="connsiteY16" fmla="*/ 2893222 h 5950684"/>
              <a:gd name="connsiteX17" fmla="*/ 5908280 w 5949395"/>
              <a:gd name="connsiteY17" fmla="*/ 2872188 h 5950684"/>
              <a:gd name="connsiteX18" fmla="*/ 5898718 w 5949395"/>
              <a:gd name="connsiteY18" fmla="*/ 2791874 h 5950684"/>
              <a:gd name="connsiteX19" fmla="*/ 5887243 w 5949395"/>
              <a:gd name="connsiteY19" fmla="*/ 2763190 h 5950684"/>
              <a:gd name="connsiteX20" fmla="*/ 5881506 w 5949395"/>
              <a:gd name="connsiteY20" fmla="*/ 2860714 h 5950684"/>
              <a:gd name="connsiteX21" fmla="*/ 5915929 w 5949395"/>
              <a:gd name="connsiteY21" fmla="*/ 3340687 h 5950684"/>
              <a:gd name="connsiteX22" fmla="*/ 5785887 w 5949395"/>
              <a:gd name="connsiteY22" fmla="*/ 3920096 h 5950684"/>
              <a:gd name="connsiteX23" fmla="*/ 5313529 w 5949395"/>
              <a:gd name="connsiteY23" fmla="*/ 4824587 h 5950684"/>
              <a:gd name="connsiteX24" fmla="*/ 4412798 w 5949395"/>
              <a:gd name="connsiteY24" fmla="*/ 5570361 h 5950684"/>
              <a:gd name="connsiteX25" fmla="*/ 4032234 w 5949395"/>
              <a:gd name="connsiteY25" fmla="*/ 5752024 h 5950684"/>
              <a:gd name="connsiteX26" fmla="*/ 2959389 w 5949395"/>
              <a:gd name="connsiteY26" fmla="*/ 5948985 h 5950684"/>
              <a:gd name="connsiteX27" fmla="*/ 2383763 w 5949395"/>
              <a:gd name="connsiteY27" fmla="*/ 5910740 h 5950684"/>
              <a:gd name="connsiteX28" fmla="*/ 2188700 w 5949395"/>
              <a:gd name="connsiteY28" fmla="*/ 5878232 h 5950684"/>
              <a:gd name="connsiteX29" fmla="*/ 2108380 w 5949395"/>
              <a:gd name="connsiteY29" fmla="*/ 5851461 h 5950684"/>
              <a:gd name="connsiteX30" fmla="*/ 1995550 w 5949395"/>
              <a:gd name="connsiteY30" fmla="*/ 5830426 h 5950684"/>
              <a:gd name="connsiteX31" fmla="*/ 1945828 w 5949395"/>
              <a:gd name="connsiteY31" fmla="*/ 5805567 h 5950684"/>
              <a:gd name="connsiteX32" fmla="*/ 1884632 w 5949395"/>
              <a:gd name="connsiteY32" fmla="*/ 5767322 h 5950684"/>
              <a:gd name="connsiteX33" fmla="*/ 1762239 w 5949395"/>
              <a:gd name="connsiteY33" fmla="*/ 5730990 h 5950684"/>
              <a:gd name="connsiteX34" fmla="*/ 1559527 w 5949395"/>
              <a:gd name="connsiteY34" fmla="*/ 5623904 h 5950684"/>
              <a:gd name="connsiteX35" fmla="*/ 1027885 w 5949395"/>
              <a:gd name="connsiteY35" fmla="*/ 5243368 h 5950684"/>
              <a:gd name="connsiteX36" fmla="*/ 725729 w 5949395"/>
              <a:gd name="connsiteY36" fmla="*/ 4960356 h 5950684"/>
              <a:gd name="connsiteX37" fmla="*/ 706605 w 5949395"/>
              <a:gd name="connsiteY37" fmla="*/ 4937409 h 5950684"/>
              <a:gd name="connsiteX38" fmla="*/ 712343 w 5949395"/>
              <a:gd name="connsiteY38" fmla="*/ 4901077 h 5950684"/>
              <a:gd name="connsiteX39" fmla="*/ 739116 w 5949395"/>
              <a:gd name="connsiteY39" fmla="*/ 4912550 h 5950684"/>
              <a:gd name="connsiteX40" fmla="*/ 892106 w 5949395"/>
              <a:gd name="connsiteY40" fmla="*/ 5067442 h 5950684"/>
              <a:gd name="connsiteX41" fmla="*/ 924617 w 5949395"/>
              <a:gd name="connsiteY41" fmla="*/ 5086564 h 5950684"/>
              <a:gd name="connsiteX42" fmla="*/ 932266 w 5949395"/>
              <a:gd name="connsiteY42" fmla="*/ 5086564 h 5950684"/>
              <a:gd name="connsiteX43" fmla="*/ 928441 w 5949395"/>
              <a:gd name="connsiteY43" fmla="*/ 5080827 h 5950684"/>
              <a:gd name="connsiteX44" fmla="*/ 656884 w 5949395"/>
              <a:gd name="connsiteY44" fmla="*/ 4780605 h 5950684"/>
              <a:gd name="connsiteX45" fmla="*/ 576563 w 5949395"/>
              <a:gd name="connsiteY45" fmla="*/ 4683081 h 5950684"/>
              <a:gd name="connsiteX46" fmla="*/ 547878 w 5949395"/>
              <a:gd name="connsiteY46" fmla="*/ 4663959 h 5950684"/>
              <a:gd name="connsiteX47" fmla="*/ 635847 w 5949395"/>
              <a:gd name="connsiteY47" fmla="*/ 4851358 h 5950684"/>
              <a:gd name="connsiteX48" fmla="*/ 190263 w 5949395"/>
              <a:gd name="connsiteY48" fmla="*/ 4105584 h 5950684"/>
              <a:gd name="connsiteX49" fmla="*/ 232335 w 5949395"/>
              <a:gd name="connsiteY49" fmla="*/ 4153390 h 5950684"/>
              <a:gd name="connsiteX50" fmla="*/ 266758 w 5949395"/>
              <a:gd name="connsiteY50" fmla="*/ 4210757 h 5950684"/>
              <a:gd name="connsiteX51" fmla="*/ 350903 w 5949395"/>
              <a:gd name="connsiteY51" fmla="*/ 4365649 h 5950684"/>
              <a:gd name="connsiteX52" fmla="*/ 362377 w 5949395"/>
              <a:gd name="connsiteY52" fmla="*/ 4359912 h 5950684"/>
              <a:gd name="connsiteX53" fmla="*/ 274408 w 5949395"/>
              <a:gd name="connsiteY53" fmla="*/ 4205021 h 5950684"/>
              <a:gd name="connsiteX54" fmla="*/ 62133 w 5949395"/>
              <a:gd name="connsiteY54" fmla="*/ 3562507 h 5950684"/>
              <a:gd name="connsiteX55" fmla="*/ 104206 w 5949395"/>
              <a:gd name="connsiteY55" fmla="*/ 2193342 h 5950684"/>
              <a:gd name="connsiteX56" fmla="*/ 178789 w 5949395"/>
              <a:gd name="connsiteY56" fmla="*/ 1940926 h 5950684"/>
              <a:gd name="connsiteX57" fmla="*/ 194087 w 5949395"/>
              <a:gd name="connsiteY57" fmla="*/ 1921803 h 5950684"/>
              <a:gd name="connsiteX58" fmla="*/ 199825 w 5949395"/>
              <a:gd name="connsiteY58" fmla="*/ 1935189 h 5950684"/>
              <a:gd name="connsiteX59" fmla="*/ 46834 w 5949395"/>
              <a:gd name="connsiteY59" fmla="*/ 2765102 h 5950684"/>
              <a:gd name="connsiteX60" fmla="*/ 54484 w 5949395"/>
              <a:gd name="connsiteY60" fmla="*/ 3206830 h 5950684"/>
              <a:gd name="connsiteX61" fmla="*/ 56396 w 5949395"/>
              <a:gd name="connsiteY61" fmla="*/ 3260373 h 5950684"/>
              <a:gd name="connsiteX62" fmla="*/ 67870 w 5949395"/>
              <a:gd name="connsiteY62" fmla="*/ 3283320 h 5950684"/>
              <a:gd name="connsiteX63" fmla="*/ 83169 w 5949395"/>
              <a:gd name="connsiteY63" fmla="*/ 3258461 h 5950684"/>
              <a:gd name="connsiteX64" fmla="*/ 67870 w 5949395"/>
              <a:gd name="connsiteY64" fmla="*/ 3050026 h 5950684"/>
              <a:gd name="connsiteX65" fmla="*/ 505805 w 5949395"/>
              <a:gd name="connsiteY65" fmla="*/ 1455216 h 5950684"/>
              <a:gd name="connsiteX66" fmla="*/ 513455 w 5949395"/>
              <a:gd name="connsiteY66" fmla="*/ 1443743 h 5950684"/>
              <a:gd name="connsiteX67" fmla="*/ 526842 w 5949395"/>
              <a:gd name="connsiteY67" fmla="*/ 1439918 h 5950684"/>
              <a:gd name="connsiteX68" fmla="*/ 477120 w 5949395"/>
              <a:gd name="connsiteY68" fmla="*/ 1541267 h 5950684"/>
              <a:gd name="connsiteX69" fmla="*/ 169226 w 5949395"/>
              <a:gd name="connsiteY69" fmla="*/ 2319550 h 5950684"/>
              <a:gd name="connsiteX70" fmla="*/ 155840 w 5949395"/>
              <a:gd name="connsiteY70" fmla="*/ 2413250 h 5950684"/>
              <a:gd name="connsiteX71" fmla="*/ 163490 w 5949395"/>
              <a:gd name="connsiteY71" fmla="*/ 2434284 h 5950684"/>
              <a:gd name="connsiteX72" fmla="*/ 184526 w 5949395"/>
              <a:gd name="connsiteY72" fmla="*/ 2420899 h 5950684"/>
              <a:gd name="connsiteX73" fmla="*/ 205562 w 5949395"/>
              <a:gd name="connsiteY73" fmla="*/ 2392215 h 5950684"/>
              <a:gd name="connsiteX74" fmla="*/ 171139 w 5949395"/>
              <a:gd name="connsiteY74" fmla="*/ 3046202 h 5950684"/>
              <a:gd name="connsiteX75" fmla="*/ 182613 w 5949395"/>
              <a:gd name="connsiteY75" fmla="*/ 3149463 h 5950684"/>
              <a:gd name="connsiteX76" fmla="*/ 178789 w 5949395"/>
              <a:gd name="connsiteY76" fmla="*/ 3046202 h 5950684"/>
              <a:gd name="connsiteX77" fmla="*/ 215124 w 5949395"/>
              <a:gd name="connsiteY77" fmla="*/ 2503125 h 5950684"/>
              <a:gd name="connsiteX78" fmla="*/ 561264 w 5949395"/>
              <a:gd name="connsiteY78" fmla="*/ 1552741 h 5950684"/>
              <a:gd name="connsiteX79" fmla="*/ 576563 w 5949395"/>
              <a:gd name="connsiteY79" fmla="*/ 1541267 h 5950684"/>
              <a:gd name="connsiteX80" fmla="*/ 234248 w 5949395"/>
              <a:gd name="connsiteY80" fmla="*/ 2860714 h 5950684"/>
              <a:gd name="connsiteX81" fmla="*/ 251459 w 5949395"/>
              <a:gd name="connsiteY81" fmla="*/ 2682876 h 5950684"/>
              <a:gd name="connsiteX82" fmla="*/ 341341 w 5949395"/>
              <a:gd name="connsiteY82" fmla="*/ 2227762 h 5950684"/>
              <a:gd name="connsiteX83" fmla="*/ 381501 w 5949395"/>
              <a:gd name="connsiteY83" fmla="*/ 2065222 h 5950684"/>
              <a:gd name="connsiteX84" fmla="*/ 412099 w 5949395"/>
              <a:gd name="connsiteY84" fmla="*/ 2049924 h 5950684"/>
              <a:gd name="connsiteX85" fmla="*/ 429310 w 5949395"/>
              <a:gd name="connsiteY85" fmla="*/ 2036538 h 5950684"/>
              <a:gd name="connsiteX86" fmla="*/ 624373 w 5949395"/>
              <a:gd name="connsiteY86" fmla="*/ 1615845 h 5950684"/>
              <a:gd name="connsiteX87" fmla="*/ 651146 w 5949395"/>
              <a:gd name="connsiteY87" fmla="*/ 1594810 h 5950684"/>
              <a:gd name="connsiteX88" fmla="*/ 654971 w 5949395"/>
              <a:gd name="connsiteY88" fmla="*/ 1631143 h 5950684"/>
              <a:gd name="connsiteX89" fmla="*/ 578476 w 5949395"/>
              <a:gd name="connsiteY89" fmla="*/ 1780298 h 5950684"/>
              <a:gd name="connsiteX90" fmla="*/ 576563 w 5949395"/>
              <a:gd name="connsiteY90" fmla="*/ 1791771 h 5950684"/>
              <a:gd name="connsiteX91" fmla="*/ 584213 w 5949395"/>
              <a:gd name="connsiteY91" fmla="*/ 1786034 h 5950684"/>
              <a:gd name="connsiteX92" fmla="*/ 651146 w 5949395"/>
              <a:gd name="connsiteY92" fmla="*/ 1721018 h 5950684"/>
              <a:gd name="connsiteX93" fmla="*/ 1001112 w 5949395"/>
              <a:gd name="connsiteY93" fmla="*/ 1221923 h 5950684"/>
              <a:gd name="connsiteX94" fmla="*/ 1314742 w 5949395"/>
              <a:gd name="connsiteY94" fmla="*/ 948472 h 5950684"/>
              <a:gd name="connsiteX95" fmla="*/ 1333866 w 5949395"/>
              <a:gd name="connsiteY95" fmla="*/ 936999 h 5950684"/>
              <a:gd name="connsiteX96" fmla="*/ 1349165 w 5949395"/>
              <a:gd name="connsiteY96" fmla="*/ 936999 h 5950684"/>
              <a:gd name="connsiteX97" fmla="*/ 1274582 w 5949395"/>
              <a:gd name="connsiteY97" fmla="*/ 1023050 h 5950684"/>
              <a:gd name="connsiteX98" fmla="*/ 551703 w 5949395"/>
              <a:gd name="connsiteY98" fmla="*/ 2082432 h 5950684"/>
              <a:gd name="connsiteX99" fmla="*/ 540228 w 5949395"/>
              <a:gd name="connsiteY99" fmla="*/ 2120677 h 5950684"/>
              <a:gd name="connsiteX100" fmla="*/ 479032 w 5949395"/>
              <a:gd name="connsiteY100" fmla="*/ 2474441 h 5950684"/>
              <a:gd name="connsiteX101" fmla="*/ 442697 w 5949395"/>
              <a:gd name="connsiteY101" fmla="*/ 2799522 h 5950684"/>
              <a:gd name="connsiteX102" fmla="*/ 475207 w 5949395"/>
              <a:gd name="connsiteY102" fmla="*/ 2723033 h 5950684"/>
              <a:gd name="connsiteX103" fmla="*/ 515367 w 5949395"/>
              <a:gd name="connsiteY103" fmla="*/ 2432372 h 5950684"/>
              <a:gd name="connsiteX104" fmla="*/ 1022148 w 5949395"/>
              <a:gd name="connsiteY104" fmla="*/ 1359604 h 5950684"/>
              <a:gd name="connsiteX105" fmla="*/ 1157927 w 5949395"/>
              <a:gd name="connsiteY105" fmla="*/ 1248694 h 5950684"/>
              <a:gd name="connsiteX106" fmla="*/ 1186613 w 5949395"/>
              <a:gd name="connsiteY106" fmla="*/ 1198976 h 5950684"/>
              <a:gd name="connsiteX107" fmla="*/ 1236335 w 5949395"/>
              <a:gd name="connsiteY107" fmla="*/ 1141609 h 5950684"/>
              <a:gd name="connsiteX108" fmla="*/ 1291794 w 5949395"/>
              <a:gd name="connsiteY108" fmla="*/ 1133960 h 5950684"/>
              <a:gd name="connsiteX109" fmla="*/ 1219123 w 5949395"/>
              <a:gd name="connsiteY109" fmla="*/ 1216186 h 5950684"/>
              <a:gd name="connsiteX110" fmla="*/ 997287 w 5949395"/>
              <a:gd name="connsiteY110" fmla="*/ 1487725 h 5950684"/>
              <a:gd name="connsiteX111" fmla="*/ 960952 w 5949395"/>
              <a:gd name="connsiteY111" fmla="*/ 1568039 h 5950684"/>
              <a:gd name="connsiteX112" fmla="*/ 934179 w 5949395"/>
              <a:gd name="connsiteY112" fmla="*/ 1627318 h 5950684"/>
              <a:gd name="connsiteX113" fmla="*/ 762064 w 5949395"/>
              <a:gd name="connsiteY113" fmla="*/ 1935189 h 5950684"/>
              <a:gd name="connsiteX114" fmla="*/ 760152 w 5949395"/>
              <a:gd name="connsiteY114" fmla="*/ 1958136 h 5950684"/>
              <a:gd name="connsiteX115" fmla="*/ 781188 w 5949395"/>
              <a:gd name="connsiteY115" fmla="*/ 1939014 h 5950684"/>
              <a:gd name="connsiteX116" fmla="*/ 1062308 w 5949395"/>
              <a:gd name="connsiteY116" fmla="*/ 1481988 h 5950684"/>
              <a:gd name="connsiteX117" fmla="*/ 1073782 w 5949395"/>
              <a:gd name="connsiteY117" fmla="*/ 1464778 h 5950684"/>
              <a:gd name="connsiteX118" fmla="*/ 1094819 w 5949395"/>
              <a:gd name="connsiteY118" fmla="*/ 1462865 h 5950684"/>
              <a:gd name="connsiteX119" fmla="*/ 1094819 w 5949395"/>
              <a:gd name="connsiteY119" fmla="*/ 1483900 h 5950684"/>
              <a:gd name="connsiteX120" fmla="*/ 865333 w 5949395"/>
              <a:gd name="connsiteY120" fmla="*/ 1843402 h 5950684"/>
              <a:gd name="connsiteX121" fmla="*/ 853859 w 5949395"/>
              <a:gd name="connsiteY121" fmla="*/ 1864436 h 5950684"/>
              <a:gd name="connsiteX122" fmla="*/ 735291 w 5949395"/>
              <a:gd name="connsiteY122" fmla="*/ 2183781 h 5950684"/>
              <a:gd name="connsiteX123" fmla="*/ 630110 w 5949395"/>
              <a:gd name="connsiteY123" fmla="*/ 2895135 h 5950684"/>
              <a:gd name="connsiteX124" fmla="*/ 630110 w 5949395"/>
              <a:gd name="connsiteY124" fmla="*/ 2916170 h 5950684"/>
              <a:gd name="connsiteX125" fmla="*/ 647322 w 5949395"/>
              <a:gd name="connsiteY125" fmla="*/ 2874100 h 5950684"/>
              <a:gd name="connsiteX126" fmla="*/ 1175139 w 5949395"/>
              <a:gd name="connsiteY126" fmla="*/ 1468602 h 5950684"/>
              <a:gd name="connsiteX127" fmla="*/ 1486856 w 5949395"/>
              <a:gd name="connsiteY127" fmla="*/ 1170292 h 5950684"/>
              <a:gd name="connsiteX128" fmla="*/ 1519367 w 5949395"/>
              <a:gd name="connsiteY128" fmla="*/ 1147345 h 5950684"/>
              <a:gd name="connsiteX129" fmla="*/ 1498331 w 5949395"/>
              <a:gd name="connsiteY129" fmla="*/ 1206625 h 5950684"/>
              <a:gd name="connsiteX130" fmla="*/ 1454346 w 5949395"/>
              <a:gd name="connsiteY130" fmla="*/ 1288851 h 5950684"/>
              <a:gd name="connsiteX131" fmla="*/ 1433310 w 5949395"/>
              <a:gd name="connsiteY131" fmla="*/ 1315623 h 5950684"/>
              <a:gd name="connsiteX132" fmla="*/ 1261196 w 5949395"/>
              <a:gd name="connsiteY132" fmla="*/ 1497286 h 5950684"/>
              <a:gd name="connsiteX133" fmla="*/ 1263108 w 5949395"/>
              <a:gd name="connsiteY133" fmla="*/ 1524057 h 5950684"/>
              <a:gd name="connsiteX134" fmla="*/ 1255458 w 5949395"/>
              <a:gd name="connsiteY134" fmla="*/ 1548916 h 5950684"/>
              <a:gd name="connsiteX135" fmla="*/ 960952 w 5949395"/>
              <a:gd name="connsiteY135" fmla="*/ 2025065 h 5950684"/>
              <a:gd name="connsiteX136" fmla="*/ 783101 w 5949395"/>
              <a:gd name="connsiteY136" fmla="*/ 2732594 h 5950684"/>
              <a:gd name="connsiteX137" fmla="*/ 786925 w 5949395"/>
              <a:gd name="connsiteY137" fmla="*/ 2747892 h 5950684"/>
              <a:gd name="connsiteX138" fmla="*/ 867245 w 5949395"/>
              <a:gd name="connsiteY138" fmla="*/ 2438109 h 5950684"/>
              <a:gd name="connsiteX139" fmla="*/ 840472 w 5949395"/>
              <a:gd name="connsiteY139" fmla="*/ 2671402 h 5950684"/>
              <a:gd name="connsiteX140" fmla="*/ 836647 w 5949395"/>
              <a:gd name="connsiteY140" fmla="*/ 2728770 h 5950684"/>
              <a:gd name="connsiteX141" fmla="*/ 844297 w 5949395"/>
              <a:gd name="connsiteY141" fmla="*/ 2797610 h 5950684"/>
              <a:gd name="connsiteX142" fmla="*/ 884457 w 5949395"/>
              <a:gd name="connsiteY142" fmla="*/ 3321565 h 5950684"/>
              <a:gd name="connsiteX143" fmla="*/ 884457 w 5949395"/>
              <a:gd name="connsiteY143" fmla="*/ 3396142 h 5950684"/>
              <a:gd name="connsiteX144" fmla="*/ 892106 w 5949395"/>
              <a:gd name="connsiteY144" fmla="*/ 3432475 h 5950684"/>
              <a:gd name="connsiteX145" fmla="*/ 951390 w 5949395"/>
              <a:gd name="connsiteY145" fmla="*/ 3606489 h 5950684"/>
              <a:gd name="connsiteX146" fmla="*/ 980076 w 5949395"/>
              <a:gd name="connsiteY146" fmla="*/ 3679154 h 5950684"/>
              <a:gd name="connsiteX147" fmla="*/ 987725 w 5949395"/>
              <a:gd name="connsiteY147" fmla="*/ 3704013 h 5950684"/>
              <a:gd name="connsiteX148" fmla="*/ 1003024 w 5949395"/>
              <a:gd name="connsiteY148" fmla="*/ 3753731 h 5950684"/>
              <a:gd name="connsiteX149" fmla="*/ 1131154 w 5949395"/>
              <a:gd name="connsiteY149" fmla="*/ 3965990 h 5950684"/>
              <a:gd name="connsiteX150" fmla="*/ 2123679 w 5949395"/>
              <a:gd name="connsiteY150" fmla="*/ 4813114 h 5950684"/>
              <a:gd name="connsiteX151" fmla="*/ 2488944 w 5949395"/>
              <a:gd name="connsiteY151" fmla="*/ 4943146 h 5950684"/>
              <a:gd name="connsiteX152" fmla="*/ 2984250 w 5949395"/>
              <a:gd name="connsiteY152" fmla="*/ 4989040 h 5950684"/>
              <a:gd name="connsiteX153" fmla="*/ 3093256 w 5949395"/>
              <a:gd name="connsiteY153" fmla="*/ 4977566 h 5950684"/>
              <a:gd name="connsiteX154" fmla="*/ 3123854 w 5949395"/>
              <a:gd name="connsiteY154" fmla="*/ 4973742 h 5950684"/>
              <a:gd name="connsiteX155" fmla="*/ 3292143 w 5949395"/>
              <a:gd name="connsiteY155" fmla="*/ 4958444 h 5950684"/>
              <a:gd name="connsiteX156" fmla="*/ 3684181 w 5949395"/>
              <a:gd name="connsiteY156" fmla="*/ 4843709 h 5950684"/>
              <a:gd name="connsiteX157" fmla="*/ 4883244 w 5949395"/>
              <a:gd name="connsiteY157" fmla="*/ 3623699 h 5950684"/>
              <a:gd name="connsiteX158" fmla="*/ 4957827 w 5949395"/>
              <a:gd name="connsiteY158" fmla="*/ 3076798 h 5950684"/>
              <a:gd name="connsiteX159" fmla="*/ 4653758 w 5949395"/>
              <a:gd name="connsiteY159" fmla="*/ 1900769 h 5950684"/>
              <a:gd name="connsiteX160" fmla="*/ 4380288 w 5949395"/>
              <a:gd name="connsiteY160" fmla="*/ 1525969 h 5950684"/>
              <a:gd name="connsiteX161" fmla="*/ 4227297 w 5949395"/>
              <a:gd name="connsiteY161" fmla="*/ 1340482 h 5950684"/>
              <a:gd name="connsiteX162" fmla="*/ 4011198 w 5949395"/>
              <a:gd name="connsiteY162" fmla="*/ 1149258 h 5950684"/>
              <a:gd name="connsiteX163" fmla="*/ 2810223 w 5949395"/>
              <a:gd name="connsiteY163" fmla="*/ 866246 h 5950684"/>
              <a:gd name="connsiteX164" fmla="*/ 2634284 w 5949395"/>
              <a:gd name="connsiteY164" fmla="*/ 871983 h 5950684"/>
              <a:gd name="connsiteX165" fmla="*/ 2980425 w 5949395"/>
              <a:gd name="connsiteY165" fmla="*/ 833738 h 5950684"/>
              <a:gd name="connsiteX166" fmla="*/ 2814048 w 5949395"/>
              <a:gd name="connsiteY166" fmla="*/ 818440 h 5950684"/>
              <a:gd name="connsiteX167" fmla="*/ 2638109 w 5949395"/>
              <a:gd name="connsiteY167" fmla="*/ 829913 h 5950684"/>
              <a:gd name="connsiteX168" fmla="*/ 2467907 w 5949395"/>
              <a:gd name="connsiteY168" fmla="*/ 852860 h 5950684"/>
              <a:gd name="connsiteX169" fmla="*/ 2299618 w 5949395"/>
              <a:gd name="connsiteY169" fmla="*/ 891105 h 5950684"/>
              <a:gd name="connsiteX170" fmla="*/ 2316829 w 5949395"/>
              <a:gd name="connsiteY170" fmla="*/ 870070 h 5950684"/>
              <a:gd name="connsiteX171" fmla="*/ 2311092 w 5949395"/>
              <a:gd name="connsiteY171" fmla="*/ 866246 h 5950684"/>
              <a:gd name="connsiteX172" fmla="*/ 2202087 w 5949395"/>
              <a:gd name="connsiteY172" fmla="*/ 887280 h 5950684"/>
              <a:gd name="connsiteX173" fmla="*/ 1884632 w 5949395"/>
              <a:gd name="connsiteY173" fmla="*/ 1017313 h 5950684"/>
              <a:gd name="connsiteX174" fmla="*/ 1811961 w 5949395"/>
              <a:gd name="connsiteY174" fmla="*/ 1030699 h 5950684"/>
              <a:gd name="connsiteX175" fmla="*/ 1745028 w 5949395"/>
              <a:gd name="connsiteY175" fmla="*/ 1055558 h 5950684"/>
              <a:gd name="connsiteX176" fmla="*/ 1628373 w 5949395"/>
              <a:gd name="connsiteY176" fmla="*/ 1072768 h 5950684"/>
              <a:gd name="connsiteX177" fmla="*/ 2674444 w 5949395"/>
              <a:gd name="connsiteY177" fmla="*/ 680758 h 5950684"/>
              <a:gd name="connsiteX178" fmla="*/ 1832997 w 5949395"/>
              <a:gd name="connsiteY178" fmla="*/ 898754 h 5950684"/>
              <a:gd name="connsiteX179" fmla="*/ 2561614 w 5949395"/>
              <a:gd name="connsiteY179" fmla="*/ 642513 h 5950684"/>
              <a:gd name="connsiteX180" fmla="*/ 3341865 w 5949395"/>
              <a:gd name="connsiteY180" fmla="*/ 655899 h 5950684"/>
              <a:gd name="connsiteX181" fmla="*/ 3292143 w 5949395"/>
              <a:gd name="connsiteY181" fmla="*/ 632952 h 5950684"/>
              <a:gd name="connsiteX182" fmla="*/ 2739465 w 5949395"/>
              <a:gd name="connsiteY182" fmla="*/ 602356 h 5950684"/>
              <a:gd name="connsiteX183" fmla="*/ 2674444 w 5949395"/>
              <a:gd name="connsiteY183" fmla="*/ 592795 h 5950684"/>
              <a:gd name="connsiteX184" fmla="*/ 2649584 w 5949395"/>
              <a:gd name="connsiteY184" fmla="*/ 590883 h 5950684"/>
              <a:gd name="connsiteX185" fmla="*/ 2385675 w 5949395"/>
              <a:gd name="connsiteY185" fmla="*/ 650162 h 5950684"/>
              <a:gd name="connsiteX186" fmla="*/ 1871245 w 5949395"/>
              <a:gd name="connsiteY186" fmla="*/ 810791 h 5950684"/>
              <a:gd name="connsiteX187" fmla="*/ 1823435 w 5949395"/>
              <a:gd name="connsiteY187" fmla="*/ 820352 h 5950684"/>
              <a:gd name="connsiteX188" fmla="*/ 2232685 w 5949395"/>
              <a:gd name="connsiteY188" fmla="*/ 646338 h 5950684"/>
              <a:gd name="connsiteX189" fmla="*/ 1959214 w 5949395"/>
              <a:gd name="connsiteY189" fmla="*/ 701793 h 5950684"/>
              <a:gd name="connsiteX190" fmla="*/ 2033797 w 5949395"/>
              <a:gd name="connsiteY190" fmla="*/ 659724 h 5950684"/>
              <a:gd name="connsiteX191" fmla="*/ 2217386 w 5949395"/>
              <a:gd name="connsiteY191" fmla="*/ 611918 h 5950684"/>
              <a:gd name="connsiteX192" fmla="*/ 2358902 w 5949395"/>
              <a:gd name="connsiteY192" fmla="*/ 592795 h 5950684"/>
              <a:gd name="connsiteX193" fmla="*/ 2416273 w 5949395"/>
              <a:gd name="connsiteY193" fmla="*/ 562199 h 5950684"/>
              <a:gd name="connsiteX194" fmla="*/ 2456433 w 5949395"/>
              <a:gd name="connsiteY194" fmla="*/ 543077 h 5950684"/>
              <a:gd name="connsiteX195" fmla="*/ 3569438 w 5949395"/>
              <a:gd name="connsiteY195" fmla="*/ 602356 h 5950684"/>
              <a:gd name="connsiteX196" fmla="*/ 3850558 w 5949395"/>
              <a:gd name="connsiteY196" fmla="*/ 692232 h 5950684"/>
              <a:gd name="connsiteX197" fmla="*/ 3919404 w 5949395"/>
              <a:gd name="connsiteY197" fmla="*/ 736213 h 5950684"/>
              <a:gd name="connsiteX198" fmla="*/ 4036059 w 5949395"/>
              <a:gd name="connsiteY198" fmla="*/ 789756 h 5950684"/>
              <a:gd name="connsiteX199" fmla="*/ 4200524 w 5949395"/>
              <a:gd name="connsiteY199" fmla="*/ 891105 h 5950684"/>
              <a:gd name="connsiteX200" fmla="*/ 4221560 w 5949395"/>
              <a:gd name="connsiteY200" fmla="*/ 915964 h 5950684"/>
              <a:gd name="connsiteX201" fmla="*/ 4487381 w 5949395"/>
              <a:gd name="connsiteY201" fmla="*/ 1132047 h 5950684"/>
              <a:gd name="connsiteX202" fmla="*/ 4548577 w 5949395"/>
              <a:gd name="connsiteY202" fmla="*/ 1162643 h 5950684"/>
              <a:gd name="connsiteX203" fmla="*/ 4498855 w 5949395"/>
              <a:gd name="connsiteY203" fmla="*/ 1097627 h 5950684"/>
              <a:gd name="connsiteX204" fmla="*/ 4361164 w 5949395"/>
              <a:gd name="connsiteY204" fmla="*/ 992454 h 5950684"/>
              <a:gd name="connsiteX205" fmla="*/ 4332478 w 5949395"/>
              <a:gd name="connsiteY205" fmla="*/ 959946 h 5950684"/>
              <a:gd name="connsiteX206" fmla="*/ 4319092 w 5949395"/>
              <a:gd name="connsiteY206" fmla="*/ 933174 h 5950684"/>
              <a:gd name="connsiteX207" fmla="*/ 4122116 w 5949395"/>
              <a:gd name="connsiteY207" fmla="*/ 766809 h 5950684"/>
              <a:gd name="connsiteX208" fmla="*/ 3951914 w 5949395"/>
              <a:gd name="connsiteY208" fmla="*/ 678846 h 5950684"/>
              <a:gd name="connsiteX209" fmla="*/ 3546490 w 5949395"/>
              <a:gd name="connsiteY209" fmla="*/ 556463 h 5950684"/>
              <a:gd name="connsiteX210" fmla="*/ 2402886 w 5949395"/>
              <a:gd name="connsiteY210" fmla="*/ 508656 h 5950684"/>
              <a:gd name="connsiteX211" fmla="*/ 2140890 w 5949395"/>
              <a:gd name="connsiteY211" fmla="*/ 583234 h 5950684"/>
              <a:gd name="connsiteX212" fmla="*/ 1733553 w 5949395"/>
              <a:gd name="connsiteY212" fmla="*/ 745774 h 5950684"/>
              <a:gd name="connsiteX213" fmla="*/ 1691481 w 5949395"/>
              <a:gd name="connsiteY213" fmla="*/ 745774 h 5950684"/>
              <a:gd name="connsiteX214" fmla="*/ 1702955 w 5949395"/>
              <a:gd name="connsiteY214" fmla="*/ 701793 h 5950684"/>
              <a:gd name="connsiteX215" fmla="*/ 1743115 w 5949395"/>
              <a:gd name="connsiteY215" fmla="*/ 673109 h 5950684"/>
              <a:gd name="connsiteX216" fmla="*/ 2291968 w 5949395"/>
              <a:gd name="connsiteY216" fmla="*/ 474236 h 5950684"/>
              <a:gd name="connsiteX217" fmla="*/ 3326566 w 5949395"/>
              <a:gd name="connsiteY217" fmla="*/ 445552 h 5950684"/>
              <a:gd name="connsiteX218" fmla="*/ 3410711 w 5949395"/>
              <a:gd name="connsiteY218" fmla="*/ 422606 h 5950684"/>
              <a:gd name="connsiteX219" fmla="*/ 3162101 w 5949395"/>
              <a:gd name="connsiteY219" fmla="*/ 376712 h 5950684"/>
              <a:gd name="connsiteX220" fmla="*/ 1922879 w 5949395"/>
              <a:gd name="connsiteY220" fmla="*/ 548814 h 5950684"/>
              <a:gd name="connsiteX221" fmla="*/ 1783275 w 5949395"/>
              <a:gd name="connsiteY221" fmla="*/ 600444 h 5950684"/>
              <a:gd name="connsiteX222" fmla="*/ 1760327 w 5949395"/>
              <a:gd name="connsiteY222" fmla="*/ 602356 h 5950684"/>
              <a:gd name="connsiteX223" fmla="*/ 1764152 w 5949395"/>
              <a:gd name="connsiteY223" fmla="*/ 575585 h 5950684"/>
              <a:gd name="connsiteX224" fmla="*/ 1823435 w 5949395"/>
              <a:gd name="connsiteY224" fmla="*/ 541165 h 5950684"/>
              <a:gd name="connsiteX225" fmla="*/ 2200174 w 5949395"/>
              <a:gd name="connsiteY225" fmla="*/ 426430 h 5950684"/>
              <a:gd name="connsiteX226" fmla="*/ 2156189 w 5949395"/>
              <a:gd name="connsiteY226" fmla="*/ 401571 h 5950684"/>
              <a:gd name="connsiteX227" fmla="*/ 2286231 w 5949395"/>
              <a:gd name="connsiteY227" fmla="*/ 363326 h 5950684"/>
              <a:gd name="connsiteX228" fmla="*/ 3202261 w 5949395"/>
              <a:gd name="connsiteY228" fmla="*/ 315520 h 5950684"/>
              <a:gd name="connsiteX229" fmla="*/ 3829522 w 5949395"/>
              <a:gd name="connsiteY229" fmla="*/ 476148 h 5950684"/>
              <a:gd name="connsiteX230" fmla="*/ 4009286 w 5949395"/>
              <a:gd name="connsiteY230" fmla="*/ 550726 h 5950684"/>
              <a:gd name="connsiteX231" fmla="*/ 4053271 w 5949395"/>
              <a:gd name="connsiteY231" fmla="*/ 535428 h 5950684"/>
              <a:gd name="connsiteX232" fmla="*/ 4020760 w 5949395"/>
              <a:gd name="connsiteY232" fmla="*/ 504832 h 5950684"/>
              <a:gd name="connsiteX233" fmla="*/ 3965301 w 5949395"/>
              <a:gd name="connsiteY233" fmla="*/ 468499 h 5950684"/>
              <a:gd name="connsiteX234" fmla="*/ 4290406 w 5949395"/>
              <a:gd name="connsiteY234" fmla="*/ 585146 h 5950684"/>
              <a:gd name="connsiteX235" fmla="*/ 4468257 w 5949395"/>
              <a:gd name="connsiteY235" fmla="*/ 688407 h 5950684"/>
              <a:gd name="connsiteX236" fmla="*/ 4299968 w 5949395"/>
              <a:gd name="connsiteY236" fmla="*/ 577497 h 5950684"/>
              <a:gd name="connsiteX237" fmla="*/ 4041796 w 5949395"/>
              <a:gd name="connsiteY237" fmla="*/ 455114 h 5950684"/>
              <a:gd name="connsiteX238" fmla="*/ 3286406 w 5949395"/>
              <a:gd name="connsiteY238" fmla="*/ 242855 h 5950684"/>
              <a:gd name="connsiteX239" fmla="*/ 3185050 w 5949395"/>
              <a:gd name="connsiteY239" fmla="*/ 235206 h 5950684"/>
              <a:gd name="connsiteX240" fmla="*/ 3213736 w 5949395"/>
              <a:gd name="connsiteY240" fmla="*/ 254328 h 5950684"/>
              <a:gd name="connsiteX241" fmla="*/ 3860120 w 5949395"/>
              <a:gd name="connsiteY241" fmla="*/ 414957 h 5950684"/>
              <a:gd name="connsiteX242" fmla="*/ 3888806 w 5949395"/>
              <a:gd name="connsiteY242" fmla="*/ 435991 h 5950684"/>
              <a:gd name="connsiteX243" fmla="*/ 3848646 w 5949395"/>
              <a:gd name="connsiteY243" fmla="*/ 443640 h 5950684"/>
              <a:gd name="connsiteX244" fmla="*/ 3645934 w 5949395"/>
              <a:gd name="connsiteY244" fmla="*/ 372887 h 5950684"/>
              <a:gd name="connsiteX245" fmla="*/ 2716517 w 5949395"/>
              <a:gd name="connsiteY245" fmla="*/ 271538 h 5950684"/>
              <a:gd name="connsiteX246" fmla="*/ 1999374 w 5949395"/>
              <a:gd name="connsiteY246" fmla="*/ 420693 h 5950684"/>
              <a:gd name="connsiteX247" fmla="*/ 1852121 w 5949395"/>
              <a:gd name="connsiteY247" fmla="*/ 458938 h 5950684"/>
              <a:gd name="connsiteX248" fmla="*/ 2976601 w 5949395"/>
              <a:gd name="connsiteY248" fmla="*/ 227557 h 5950684"/>
              <a:gd name="connsiteX249" fmla="*/ 2915404 w 5949395"/>
              <a:gd name="connsiteY249" fmla="*/ 198873 h 5950684"/>
              <a:gd name="connsiteX250" fmla="*/ 3100905 w 5949395"/>
              <a:gd name="connsiteY250" fmla="*/ 204610 h 5950684"/>
              <a:gd name="connsiteX251" fmla="*/ 3360989 w 5949395"/>
              <a:gd name="connsiteY251" fmla="*/ 233294 h 5950684"/>
              <a:gd name="connsiteX252" fmla="*/ 3382025 w 5949395"/>
              <a:gd name="connsiteY252" fmla="*/ 229469 h 5950684"/>
              <a:gd name="connsiteX253" fmla="*/ 3364814 w 5949395"/>
              <a:gd name="connsiteY253" fmla="*/ 216083 h 5950684"/>
              <a:gd name="connsiteX254" fmla="*/ 3043534 w 5949395"/>
              <a:gd name="connsiteY254" fmla="*/ 175926 h 5950684"/>
              <a:gd name="connsiteX255" fmla="*/ 2965126 w 5949395"/>
              <a:gd name="connsiteY255" fmla="*/ 162541 h 5950684"/>
              <a:gd name="connsiteX256" fmla="*/ 2634284 w 5949395"/>
              <a:gd name="connsiteY256" fmla="*/ 177839 h 5950684"/>
              <a:gd name="connsiteX257" fmla="*/ 1911405 w 5949395"/>
              <a:gd name="connsiteY257" fmla="*/ 332730 h 5950684"/>
              <a:gd name="connsiteX258" fmla="*/ 1488769 w 5949395"/>
              <a:gd name="connsiteY258" fmla="*/ 520130 h 5950684"/>
              <a:gd name="connsiteX259" fmla="*/ 1446696 w 5949395"/>
              <a:gd name="connsiteY259" fmla="*/ 537340 h 5950684"/>
              <a:gd name="connsiteX260" fmla="*/ 1498331 w 5949395"/>
              <a:gd name="connsiteY260" fmla="*/ 476148 h 5950684"/>
              <a:gd name="connsiteX261" fmla="*/ 1846384 w 5949395"/>
              <a:gd name="connsiteY261" fmla="*/ 321257 h 5950684"/>
              <a:gd name="connsiteX262" fmla="*/ 3026322 w 5949395"/>
              <a:gd name="connsiteY262" fmla="*/ 133857 h 5950684"/>
              <a:gd name="connsiteX263" fmla="*/ 3519717 w 5949395"/>
              <a:gd name="connsiteY263" fmla="*/ 216083 h 5950684"/>
              <a:gd name="connsiteX264" fmla="*/ 4116379 w 5949395"/>
              <a:gd name="connsiteY264" fmla="*/ 418781 h 5950684"/>
              <a:gd name="connsiteX265" fmla="*/ 4150802 w 5949395"/>
              <a:gd name="connsiteY265" fmla="*/ 458938 h 5950684"/>
              <a:gd name="connsiteX266" fmla="*/ 4164189 w 5949395"/>
              <a:gd name="connsiteY266" fmla="*/ 474236 h 5950684"/>
              <a:gd name="connsiteX267" fmla="*/ 4500768 w 5949395"/>
              <a:gd name="connsiteY267" fmla="*/ 663548 h 5950684"/>
              <a:gd name="connsiteX268" fmla="*/ 4512242 w 5949395"/>
              <a:gd name="connsiteY268" fmla="*/ 665460 h 5950684"/>
              <a:gd name="connsiteX269" fmla="*/ 4491206 w 5949395"/>
              <a:gd name="connsiteY269" fmla="*/ 610005 h 5950684"/>
              <a:gd name="connsiteX270" fmla="*/ 3972951 w 5949395"/>
              <a:gd name="connsiteY270" fmla="*/ 311696 h 5950684"/>
              <a:gd name="connsiteX271" fmla="*/ 3032060 w 5949395"/>
              <a:gd name="connsiteY271" fmla="*/ 103261 h 5950684"/>
              <a:gd name="connsiteX272" fmla="*/ 2483206 w 5949395"/>
              <a:gd name="connsiteY272" fmla="*/ 124296 h 5950684"/>
              <a:gd name="connsiteX273" fmla="*/ 2269020 w 5949395"/>
              <a:gd name="connsiteY273" fmla="*/ 128120 h 5950684"/>
              <a:gd name="connsiteX274" fmla="*/ 2968951 w 5949395"/>
              <a:gd name="connsiteY274" fmla="*/ 61192 h 5950684"/>
              <a:gd name="connsiteX275" fmla="*/ 3666970 w 5949395"/>
              <a:gd name="connsiteY275" fmla="*/ 154892 h 5950684"/>
              <a:gd name="connsiteX276" fmla="*/ 3041621 w 5949395"/>
              <a:gd name="connsiteY276" fmla="*/ 9561 h 5950684"/>
              <a:gd name="connsiteX277" fmla="*/ 3043534 w 5949395"/>
              <a:gd name="connsiteY277" fmla="*/ 0 h 595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Lst>
            <a:rect l="l" t="t" r="r" b="b"/>
            <a:pathLst>
              <a:path w="5949395" h="5950684">
                <a:moveTo>
                  <a:pt x="3043534" y="0"/>
                </a:moveTo>
                <a:cubicBezTo>
                  <a:pt x="3102818" y="5737"/>
                  <a:pt x="3162101" y="11474"/>
                  <a:pt x="3223298" y="19123"/>
                </a:cubicBezTo>
                <a:cubicBezTo>
                  <a:pt x="3716692" y="86051"/>
                  <a:pt x="4173751" y="258153"/>
                  <a:pt x="4594474" y="523954"/>
                </a:cubicBezTo>
                <a:cubicBezTo>
                  <a:pt x="4846908" y="682671"/>
                  <a:pt x="5066832" y="879632"/>
                  <a:pt x="5238946" y="1124398"/>
                </a:cubicBezTo>
                <a:cubicBezTo>
                  <a:pt x="5305880" y="1218098"/>
                  <a:pt x="5388112" y="1298413"/>
                  <a:pt x="5453133" y="1394025"/>
                </a:cubicBezTo>
                <a:cubicBezTo>
                  <a:pt x="5481818" y="1439918"/>
                  <a:pt x="5508592" y="1487725"/>
                  <a:pt x="5527716" y="1539355"/>
                </a:cubicBezTo>
                <a:cubicBezTo>
                  <a:pt x="5564051" y="1636879"/>
                  <a:pt x="5611860" y="1728667"/>
                  <a:pt x="5659670" y="1820455"/>
                </a:cubicBezTo>
                <a:cubicBezTo>
                  <a:pt x="5665407" y="1799420"/>
                  <a:pt x="5650108" y="1722930"/>
                  <a:pt x="5634809" y="1688510"/>
                </a:cubicBezTo>
                <a:cubicBezTo>
                  <a:pt x="5680706" y="1715281"/>
                  <a:pt x="5801186" y="2005942"/>
                  <a:pt x="5808836" y="2107291"/>
                </a:cubicBezTo>
                <a:cubicBezTo>
                  <a:pt x="5785887" y="2097730"/>
                  <a:pt x="5772500" y="2078607"/>
                  <a:pt x="5751464" y="2063309"/>
                </a:cubicBezTo>
                <a:cubicBezTo>
                  <a:pt x="5749552" y="2113028"/>
                  <a:pt x="5770588" y="2153185"/>
                  <a:pt x="5785887" y="2193342"/>
                </a:cubicBezTo>
                <a:cubicBezTo>
                  <a:pt x="5789712" y="2200991"/>
                  <a:pt x="5795449" y="2204815"/>
                  <a:pt x="5803098" y="2199078"/>
                </a:cubicBezTo>
                <a:cubicBezTo>
                  <a:pt x="5835609" y="2176132"/>
                  <a:pt x="5843258" y="2200991"/>
                  <a:pt x="5848996" y="2223938"/>
                </a:cubicBezTo>
                <a:cubicBezTo>
                  <a:pt x="5877681" y="2334848"/>
                  <a:pt x="5904454" y="2445758"/>
                  <a:pt x="5925490" y="2558580"/>
                </a:cubicBezTo>
                <a:cubicBezTo>
                  <a:pt x="5944614" y="2654192"/>
                  <a:pt x="5952264" y="2749804"/>
                  <a:pt x="5948439" y="2847329"/>
                </a:cubicBezTo>
                <a:cubicBezTo>
                  <a:pt x="5946527" y="2854978"/>
                  <a:pt x="5946527" y="2862626"/>
                  <a:pt x="5946527" y="2870275"/>
                </a:cubicBezTo>
                <a:cubicBezTo>
                  <a:pt x="5944614" y="2881749"/>
                  <a:pt x="5942702" y="2891310"/>
                  <a:pt x="5929316" y="2893222"/>
                </a:cubicBezTo>
                <a:cubicBezTo>
                  <a:pt x="5914016" y="2895135"/>
                  <a:pt x="5910192" y="2883661"/>
                  <a:pt x="5908280" y="2872188"/>
                </a:cubicBezTo>
                <a:cubicBezTo>
                  <a:pt x="5904454" y="2845416"/>
                  <a:pt x="5902542" y="2818645"/>
                  <a:pt x="5898718" y="2791874"/>
                </a:cubicBezTo>
                <a:cubicBezTo>
                  <a:pt x="5896805" y="2782313"/>
                  <a:pt x="5892980" y="2772751"/>
                  <a:pt x="5887243" y="2763190"/>
                </a:cubicBezTo>
                <a:cubicBezTo>
                  <a:pt x="5873856" y="2795698"/>
                  <a:pt x="5875769" y="2828206"/>
                  <a:pt x="5881506" y="2860714"/>
                </a:cubicBezTo>
                <a:cubicBezTo>
                  <a:pt x="5908280" y="3019431"/>
                  <a:pt x="5923578" y="3180059"/>
                  <a:pt x="5915929" y="3340687"/>
                </a:cubicBezTo>
                <a:cubicBezTo>
                  <a:pt x="5908280" y="3541472"/>
                  <a:pt x="5850908" y="3730784"/>
                  <a:pt x="5785887" y="3920096"/>
                </a:cubicBezTo>
                <a:cubicBezTo>
                  <a:pt x="5673056" y="4245178"/>
                  <a:pt x="5527716" y="4553049"/>
                  <a:pt x="5313529" y="4824587"/>
                </a:cubicBezTo>
                <a:cubicBezTo>
                  <a:pt x="5064920" y="5136282"/>
                  <a:pt x="4764676" y="5382962"/>
                  <a:pt x="4412798" y="5570361"/>
                </a:cubicBezTo>
                <a:cubicBezTo>
                  <a:pt x="4288493" y="5635378"/>
                  <a:pt x="4169926" y="5713780"/>
                  <a:pt x="4032234" y="5752024"/>
                </a:cubicBezTo>
                <a:cubicBezTo>
                  <a:pt x="3680356" y="5847636"/>
                  <a:pt x="3326566" y="5935600"/>
                  <a:pt x="2959389" y="5948985"/>
                </a:cubicBezTo>
                <a:cubicBezTo>
                  <a:pt x="2766239" y="5956634"/>
                  <a:pt x="2575001" y="5937512"/>
                  <a:pt x="2383763" y="5910740"/>
                </a:cubicBezTo>
                <a:cubicBezTo>
                  <a:pt x="2318742" y="5903091"/>
                  <a:pt x="2253721" y="5889706"/>
                  <a:pt x="2188700" y="5878232"/>
                </a:cubicBezTo>
                <a:cubicBezTo>
                  <a:pt x="2161927" y="5872496"/>
                  <a:pt x="2133241" y="5864847"/>
                  <a:pt x="2108380" y="5851461"/>
                </a:cubicBezTo>
                <a:cubicBezTo>
                  <a:pt x="2073957" y="5832339"/>
                  <a:pt x="2035710" y="5824690"/>
                  <a:pt x="1995550" y="5830426"/>
                </a:cubicBezTo>
                <a:cubicBezTo>
                  <a:pt x="1972601" y="5834251"/>
                  <a:pt x="1955390" y="5828514"/>
                  <a:pt x="1945828" y="5805567"/>
                </a:cubicBezTo>
                <a:cubicBezTo>
                  <a:pt x="1934353" y="5778796"/>
                  <a:pt x="1913317" y="5767322"/>
                  <a:pt x="1884632" y="5767322"/>
                </a:cubicBezTo>
                <a:cubicBezTo>
                  <a:pt x="1840647" y="5767322"/>
                  <a:pt x="1800487" y="5752024"/>
                  <a:pt x="1762239" y="5730990"/>
                </a:cubicBezTo>
                <a:cubicBezTo>
                  <a:pt x="1695306" y="5694657"/>
                  <a:pt x="1628373" y="5656412"/>
                  <a:pt x="1559527" y="5623904"/>
                </a:cubicBezTo>
                <a:cubicBezTo>
                  <a:pt x="1358727" y="5530204"/>
                  <a:pt x="1194262" y="5384874"/>
                  <a:pt x="1027885" y="5243368"/>
                </a:cubicBezTo>
                <a:cubicBezTo>
                  <a:pt x="922704" y="5153493"/>
                  <a:pt x="817523" y="5065529"/>
                  <a:pt x="725729" y="4960356"/>
                </a:cubicBezTo>
                <a:cubicBezTo>
                  <a:pt x="719992" y="4952707"/>
                  <a:pt x="712343" y="4945058"/>
                  <a:pt x="706605" y="4937409"/>
                </a:cubicBezTo>
                <a:cubicBezTo>
                  <a:pt x="695131" y="4924024"/>
                  <a:pt x="700868" y="4910638"/>
                  <a:pt x="712343" y="4901077"/>
                </a:cubicBezTo>
                <a:cubicBezTo>
                  <a:pt x="725729" y="4891515"/>
                  <a:pt x="731466" y="4902989"/>
                  <a:pt x="739116" y="4912550"/>
                </a:cubicBezTo>
                <a:cubicBezTo>
                  <a:pt x="785013" y="4968005"/>
                  <a:pt x="834735" y="5021548"/>
                  <a:pt x="892106" y="5067442"/>
                </a:cubicBezTo>
                <a:cubicBezTo>
                  <a:pt x="901668" y="5075091"/>
                  <a:pt x="911230" y="5084652"/>
                  <a:pt x="924617" y="5086564"/>
                </a:cubicBezTo>
                <a:cubicBezTo>
                  <a:pt x="926529" y="5086564"/>
                  <a:pt x="932266" y="5088476"/>
                  <a:pt x="932266" y="5086564"/>
                </a:cubicBezTo>
                <a:cubicBezTo>
                  <a:pt x="936091" y="5082740"/>
                  <a:pt x="932266" y="5080827"/>
                  <a:pt x="928441" y="5080827"/>
                </a:cubicBezTo>
                <a:cubicBezTo>
                  <a:pt x="838560" y="4979479"/>
                  <a:pt x="742941" y="4883866"/>
                  <a:pt x="656884" y="4780605"/>
                </a:cubicBezTo>
                <a:cubicBezTo>
                  <a:pt x="630110" y="4748097"/>
                  <a:pt x="605249" y="4715589"/>
                  <a:pt x="576563" y="4683081"/>
                </a:cubicBezTo>
                <a:cubicBezTo>
                  <a:pt x="570826" y="4675432"/>
                  <a:pt x="567002" y="4663959"/>
                  <a:pt x="547878" y="4663959"/>
                </a:cubicBezTo>
                <a:cubicBezTo>
                  <a:pt x="582301" y="4727063"/>
                  <a:pt x="645409" y="4771044"/>
                  <a:pt x="635847" y="4851358"/>
                </a:cubicBezTo>
                <a:cubicBezTo>
                  <a:pt x="440785" y="4629538"/>
                  <a:pt x="293531" y="4382859"/>
                  <a:pt x="190263" y="4105584"/>
                </a:cubicBezTo>
                <a:cubicBezTo>
                  <a:pt x="217036" y="4111321"/>
                  <a:pt x="222773" y="4134267"/>
                  <a:pt x="232335" y="4153390"/>
                </a:cubicBezTo>
                <a:cubicBezTo>
                  <a:pt x="241897" y="4174425"/>
                  <a:pt x="251459" y="4193547"/>
                  <a:pt x="266758" y="4210757"/>
                </a:cubicBezTo>
                <a:cubicBezTo>
                  <a:pt x="289707" y="4266212"/>
                  <a:pt x="316480" y="4319755"/>
                  <a:pt x="350903" y="4365649"/>
                </a:cubicBezTo>
                <a:cubicBezTo>
                  <a:pt x="354727" y="4363737"/>
                  <a:pt x="358552" y="4361824"/>
                  <a:pt x="362377" y="4359912"/>
                </a:cubicBezTo>
                <a:cubicBezTo>
                  <a:pt x="333691" y="4308282"/>
                  <a:pt x="305006" y="4256651"/>
                  <a:pt x="274408" y="4205021"/>
                </a:cubicBezTo>
                <a:cubicBezTo>
                  <a:pt x="192175" y="3994674"/>
                  <a:pt x="109943" y="3784327"/>
                  <a:pt x="62133" y="3562507"/>
                </a:cubicBezTo>
                <a:cubicBezTo>
                  <a:pt x="-33486" y="3101657"/>
                  <a:pt x="-18187" y="2646543"/>
                  <a:pt x="104206" y="2193342"/>
                </a:cubicBezTo>
                <a:cubicBezTo>
                  <a:pt x="127154" y="2107291"/>
                  <a:pt x="140541" y="2021240"/>
                  <a:pt x="178789" y="1940926"/>
                </a:cubicBezTo>
                <a:cubicBezTo>
                  <a:pt x="182613" y="1933277"/>
                  <a:pt x="182613" y="1923716"/>
                  <a:pt x="194087" y="1921803"/>
                </a:cubicBezTo>
                <a:cubicBezTo>
                  <a:pt x="203650" y="1923716"/>
                  <a:pt x="201737" y="1931365"/>
                  <a:pt x="199825" y="1935189"/>
                </a:cubicBezTo>
                <a:cubicBezTo>
                  <a:pt x="108031" y="2204815"/>
                  <a:pt x="73608" y="2484003"/>
                  <a:pt x="46834" y="2765102"/>
                </a:cubicBezTo>
                <a:cubicBezTo>
                  <a:pt x="31535" y="2912345"/>
                  <a:pt x="46834" y="3059587"/>
                  <a:pt x="54484" y="3206830"/>
                </a:cubicBezTo>
                <a:cubicBezTo>
                  <a:pt x="56396" y="3224040"/>
                  <a:pt x="56396" y="3243163"/>
                  <a:pt x="56396" y="3260373"/>
                </a:cubicBezTo>
                <a:cubicBezTo>
                  <a:pt x="58309" y="3269934"/>
                  <a:pt x="50659" y="3283320"/>
                  <a:pt x="67870" y="3283320"/>
                </a:cubicBezTo>
                <a:cubicBezTo>
                  <a:pt x="85082" y="3283320"/>
                  <a:pt x="83169" y="3271846"/>
                  <a:pt x="83169" y="3258461"/>
                </a:cubicBezTo>
                <a:cubicBezTo>
                  <a:pt x="75520" y="3189620"/>
                  <a:pt x="69783" y="3118867"/>
                  <a:pt x="67870" y="3050026"/>
                </a:cubicBezTo>
                <a:cubicBezTo>
                  <a:pt x="56396" y="2474441"/>
                  <a:pt x="182613" y="1937101"/>
                  <a:pt x="505805" y="1455216"/>
                </a:cubicBezTo>
                <a:cubicBezTo>
                  <a:pt x="507718" y="1451392"/>
                  <a:pt x="509630" y="1445655"/>
                  <a:pt x="513455" y="1443743"/>
                </a:cubicBezTo>
                <a:cubicBezTo>
                  <a:pt x="515367" y="1441831"/>
                  <a:pt x="519192" y="1441831"/>
                  <a:pt x="526842" y="1439918"/>
                </a:cubicBezTo>
                <a:cubicBezTo>
                  <a:pt x="509630" y="1476251"/>
                  <a:pt x="496244" y="1508759"/>
                  <a:pt x="477120" y="1541267"/>
                </a:cubicBezTo>
                <a:cubicBezTo>
                  <a:pt x="335604" y="1784122"/>
                  <a:pt x="253371" y="2051836"/>
                  <a:pt x="169226" y="2319550"/>
                </a:cubicBezTo>
                <a:cubicBezTo>
                  <a:pt x="159665" y="2350146"/>
                  <a:pt x="159665" y="2382654"/>
                  <a:pt x="155840" y="2413250"/>
                </a:cubicBezTo>
                <a:cubicBezTo>
                  <a:pt x="155840" y="2420899"/>
                  <a:pt x="150103" y="2432372"/>
                  <a:pt x="163490" y="2434284"/>
                </a:cubicBezTo>
                <a:cubicBezTo>
                  <a:pt x="173051" y="2436197"/>
                  <a:pt x="178789" y="2428548"/>
                  <a:pt x="184526" y="2420899"/>
                </a:cubicBezTo>
                <a:cubicBezTo>
                  <a:pt x="190263" y="2411338"/>
                  <a:pt x="197912" y="2399864"/>
                  <a:pt x="205562" y="2392215"/>
                </a:cubicBezTo>
                <a:cubicBezTo>
                  <a:pt x="178789" y="2610211"/>
                  <a:pt x="153927" y="2826294"/>
                  <a:pt x="171139" y="3046202"/>
                </a:cubicBezTo>
                <a:cubicBezTo>
                  <a:pt x="169226" y="3080622"/>
                  <a:pt x="173051" y="3115042"/>
                  <a:pt x="182613" y="3149463"/>
                </a:cubicBezTo>
                <a:cubicBezTo>
                  <a:pt x="182613" y="3115042"/>
                  <a:pt x="188350" y="3080622"/>
                  <a:pt x="178789" y="3046202"/>
                </a:cubicBezTo>
                <a:cubicBezTo>
                  <a:pt x="176876" y="2864539"/>
                  <a:pt x="186438" y="2682876"/>
                  <a:pt x="215124" y="2503125"/>
                </a:cubicBezTo>
                <a:cubicBezTo>
                  <a:pt x="268670" y="2162746"/>
                  <a:pt x="385326" y="1847226"/>
                  <a:pt x="561264" y="1552741"/>
                </a:cubicBezTo>
                <a:cubicBezTo>
                  <a:pt x="565089" y="1547004"/>
                  <a:pt x="568914" y="1545092"/>
                  <a:pt x="576563" y="1541267"/>
                </a:cubicBezTo>
                <a:cubicBezTo>
                  <a:pt x="364289" y="1956224"/>
                  <a:pt x="218949" y="2388390"/>
                  <a:pt x="234248" y="2860714"/>
                </a:cubicBezTo>
                <a:cubicBezTo>
                  <a:pt x="249546" y="2801435"/>
                  <a:pt x="247634" y="2742155"/>
                  <a:pt x="251459" y="2682876"/>
                </a:cubicBezTo>
                <a:cubicBezTo>
                  <a:pt x="264845" y="2527984"/>
                  <a:pt x="291619" y="2375005"/>
                  <a:pt x="341341" y="2227762"/>
                </a:cubicBezTo>
                <a:cubicBezTo>
                  <a:pt x="358552" y="2174219"/>
                  <a:pt x="362377" y="2116852"/>
                  <a:pt x="381501" y="2065222"/>
                </a:cubicBezTo>
                <a:cubicBezTo>
                  <a:pt x="385326" y="2053748"/>
                  <a:pt x="385326" y="2025065"/>
                  <a:pt x="412099" y="2049924"/>
                </a:cubicBezTo>
                <a:cubicBezTo>
                  <a:pt x="423573" y="2059485"/>
                  <a:pt x="425486" y="2044187"/>
                  <a:pt x="429310" y="2036538"/>
                </a:cubicBezTo>
                <a:cubicBezTo>
                  <a:pt x="479032" y="1889295"/>
                  <a:pt x="553615" y="1753526"/>
                  <a:pt x="624373" y="1615845"/>
                </a:cubicBezTo>
                <a:cubicBezTo>
                  <a:pt x="630110" y="1604371"/>
                  <a:pt x="630110" y="1585249"/>
                  <a:pt x="651146" y="1594810"/>
                </a:cubicBezTo>
                <a:cubicBezTo>
                  <a:pt x="670270" y="1604371"/>
                  <a:pt x="660708" y="1619669"/>
                  <a:pt x="654971" y="1631143"/>
                </a:cubicBezTo>
                <a:cubicBezTo>
                  <a:pt x="628198" y="1680861"/>
                  <a:pt x="597600" y="1726755"/>
                  <a:pt x="578476" y="1780298"/>
                </a:cubicBezTo>
                <a:cubicBezTo>
                  <a:pt x="576563" y="1784122"/>
                  <a:pt x="570826" y="1787947"/>
                  <a:pt x="576563" y="1791771"/>
                </a:cubicBezTo>
                <a:cubicBezTo>
                  <a:pt x="582301" y="1797508"/>
                  <a:pt x="582301" y="1789859"/>
                  <a:pt x="584213" y="1786034"/>
                </a:cubicBezTo>
                <a:cubicBezTo>
                  <a:pt x="616723" y="1774561"/>
                  <a:pt x="633935" y="1747789"/>
                  <a:pt x="651146" y="1721018"/>
                </a:cubicBezTo>
                <a:cubicBezTo>
                  <a:pt x="750590" y="1543180"/>
                  <a:pt x="863421" y="1372990"/>
                  <a:pt x="1001112" y="1221923"/>
                </a:cubicBezTo>
                <a:cubicBezTo>
                  <a:pt x="1096731" y="1120574"/>
                  <a:pt x="1199999" y="1026874"/>
                  <a:pt x="1314742" y="948472"/>
                </a:cubicBezTo>
                <a:cubicBezTo>
                  <a:pt x="1320479" y="944648"/>
                  <a:pt x="1328129" y="940823"/>
                  <a:pt x="1333866" y="936999"/>
                </a:cubicBezTo>
                <a:cubicBezTo>
                  <a:pt x="1337691" y="936999"/>
                  <a:pt x="1341516" y="936999"/>
                  <a:pt x="1349165" y="936999"/>
                </a:cubicBezTo>
                <a:cubicBezTo>
                  <a:pt x="1328129" y="973331"/>
                  <a:pt x="1301356" y="998191"/>
                  <a:pt x="1274582" y="1023050"/>
                </a:cubicBezTo>
                <a:cubicBezTo>
                  <a:pt x="945653" y="1315623"/>
                  <a:pt x="702781" y="1667475"/>
                  <a:pt x="551703" y="2082432"/>
                </a:cubicBezTo>
                <a:cubicBezTo>
                  <a:pt x="547878" y="2093905"/>
                  <a:pt x="538316" y="2109203"/>
                  <a:pt x="540228" y="2120677"/>
                </a:cubicBezTo>
                <a:cubicBezTo>
                  <a:pt x="545966" y="2243060"/>
                  <a:pt x="496244" y="2355882"/>
                  <a:pt x="479032" y="2474441"/>
                </a:cubicBezTo>
                <a:cubicBezTo>
                  <a:pt x="463733" y="2581527"/>
                  <a:pt x="442697" y="2686700"/>
                  <a:pt x="442697" y="2799522"/>
                </a:cubicBezTo>
                <a:cubicBezTo>
                  <a:pt x="473295" y="2778488"/>
                  <a:pt x="473295" y="2749804"/>
                  <a:pt x="475207" y="2723033"/>
                </a:cubicBezTo>
                <a:cubicBezTo>
                  <a:pt x="484769" y="2625508"/>
                  <a:pt x="496244" y="2527984"/>
                  <a:pt x="515367" y="2432372"/>
                </a:cubicBezTo>
                <a:cubicBezTo>
                  <a:pt x="593775" y="2032713"/>
                  <a:pt x="765889" y="1677036"/>
                  <a:pt x="1022148" y="1359604"/>
                </a:cubicBezTo>
                <a:cubicBezTo>
                  <a:pt x="1058483" y="1313710"/>
                  <a:pt x="1110118" y="1283115"/>
                  <a:pt x="1157927" y="1248694"/>
                </a:cubicBezTo>
                <a:cubicBezTo>
                  <a:pt x="1175139" y="1237221"/>
                  <a:pt x="1190438" y="1227660"/>
                  <a:pt x="1186613" y="1198976"/>
                </a:cubicBezTo>
                <a:cubicBezTo>
                  <a:pt x="1184700" y="1168380"/>
                  <a:pt x="1213386" y="1154994"/>
                  <a:pt x="1236335" y="1141609"/>
                </a:cubicBezTo>
                <a:cubicBezTo>
                  <a:pt x="1251634" y="1133960"/>
                  <a:pt x="1270757" y="1132047"/>
                  <a:pt x="1291794" y="1133960"/>
                </a:cubicBezTo>
                <a:cubicBezTo>
                  <a:pt x="1266933" y="1160731"/>
                  <a:pt x="1243984" y="1189415"/>
                  <a:pt x="1219123" y="1216186"/>
                </a:cubicBezTo>
                <a:cubicBezTo>
                  <a:pt x="1140716" y="1302237"/>
                  <a:pt x="1062308" y="1390200"/>
                  <a:pt x="997287" y="1487725"/>
                </a:cubicBezTo>
                <a:cubicBezTo>
                  <a:pt x="978163" y="1512584"/>
                  <a:pt x="955215" y="1531706"/>
                  <a:pt x="960952" y="1568039"/>
                </a:cubicBezTo>
                <a:cubicBezTo>
                  <a:pt x="964777" y="1589073"/>
                  <a:pt x="945653" y="1608196"/>
                  <a:pt x="934179" y="1627318"/>
                </a:cubicBezTo>
                <a:cubicBezTo>
                  <a:pt x="867245" y="1724843"/>
                  <a:pt x="813699" y="1830016"/>
                  <a:pt x="762064" y="1935189"/>
                </a:cubicBezTo>
                <a:cubicBezTo>
                  <a:pt x="758240" y="1942838"/>
                  <a:pt x="754415" y="1948575"/>
                  <a:pt x="760152" y="1958136"/>
                </a:cubicBezTo>
                <a:cubicBezTo>
                  <a:pt x="775451" y="1961961"/>
                  <a:pt x="777363" y="1946663"/>
                  <a:pt x="781188" y="1939014"/>
                </a:cubicBezTo>
                <a:cubicBezTo>
                  <a:pt x="857683" y="1774561"/>
                  <a:pt x="955215" y="1625406"/>
                  <a:pt x="1062308" y="1481988"/>
                </a:cubicBezTo>
                <a:cubicBezTo>
                  <a:pt x="1066133" y="1476251"/>
                  <a:pt x="1069958" y="1470514"/>
                  <a:pt x="1073782" y="1464778"/>
                </a:cubicBezTo>
                <a:cubicBezTo>
                  <a:pt x="1079520" y="1457129"/>
                  <a:pt x="1087169" y="1453304"/>
                  <a:pt x="1094819" y="1462865"/>
                </a:cubicBezTo>
                <a:cubicBezTo>
                  <a:pt x="1106293" y="1470514"/>
                  <a:pt x="1100556" y="1476251"/>
                  <a:pt x="1094819" y="1483900"/>
                </a:cubicBezTo>
                <a:cubicBezTo>
                  <a:pt x="1003024" y="1592898"/>
                  <a:pt x="938003" y="1721018"/>
                  <a:pt x="865333" y="1843402"/>
                </a:cubicBezTo>
                <a:cubicBezTo>
                  <a:pt x="861508" y="1851050"/>
                  <a:pt x="855771" y="1856787"/>
                  <a:pt x="853859" y="1864436"/>
                </a:cubicBezTo>
                <a:cubicBezTo>
                  <a:pt x="827085" y="1975346"/>
                  <a:pt x="765889" y="2072871"/>
                  <a:pt x="735291" y="2183781"/>
                </a:cubicBezTo>
                <a:cubicBezTo>
                  <a:pt x="672183" y="2418986"/>
                  <a:pt x="637760" y="2654192"/>
                  <a:pt x="630110" y="2895135"/>
                </a:cubicBezTo>
                <a:cubicBezTo>
                  <a:pt x="630110" y="2902784"/>
                  <a:pt x="630110" y="2908520"/>
                  <a:pt x="630110" y="2916170"/>
                </a:cubicBezTo>
                <a:cubicBezTo>
                  <a:pt x="651146" y="2906608"/>
                  <a:pt x="647322" y="2889398"/>
                  <a:pt x="647322" y="2874100"/>
                </a:cubicBezTo>
                <a:cubicBezTo>
                  <a:pt x="658796" y="2342497"/>
                  <a:pt x="838560" y="1875910"/>
                  <a:pt x="1175139" y="1468602"/>
                </a:cubicBezTo>
                <a:cubicBezTo>
                  <a:pt x="1266933" y="1357692"/>
                  <a:pt x="1374026" y="1260168"/>
                  <a:pt x="1486856" y="1170292"/>
                </a:cubicBezTo>
                <a:cubicBezTo>
                  <a:pt x="1496418" y="1162643"/>
                  <a:pt x="1505980" y="1154994"/>
                  <a:pt x="1519367" y="1147345"/>
                </a:cubicBezTo>
                <a:cubicBezTo>
                  <a:pt x="1527016" y="1176029"/>
                  <a:pt x="1511717" y="1189415"/>
                  <a:pt x="1498331" y="1206625"/>
                </a:cubicBezTo>
                <a:cubicBezTo>
                  <a:pt x="1477295" y="1229572"/>
                  <a:pt x="1452434" y="1252519"/>
                  <a:pt x="1454346" y="1288851"/>
                </a:cubicBezTo>
                <a:cubicBezTo>
                  <a:pt x="1454346" y="1300325"/>
                  <a:pt x="1442872" y="1307974"/>
                  <a:pt x="1433310" y="1315623"/>
                </a:cubicBezTo>
                <a:cubicBezTo>
                  <a:pt x="1370201" y="1371078"/>
                  <a:pt x="1314742" y="1432269"/>
                  <a:pt x="1261196" y="1497286"/>
                </a:cubicBezTo>
                <a:cubicBezTo>
                  <a:pt x="1255458" y="1504935"/>
                  <a:pt x="1232510" y="1514496"/>
                  <a:pt x="1263108" y="1524057"/>
                </a:cubicBezTo>
                <a:cubicBezTo>
                  <a:pt x="1280319" y="1529794"/>
                  <a:pt x="1261196" y="1543180"/>
                  <a:pt x="1255458" y="1548916"/>
                </a:cubicBezTo>
                <a:cubicBezTo>
                  <a:pt x="1134979" y="1694247"/>
                  <a:pt x="1037447" y="1852963"/>
                  <a:pt x="960952" y="2025065"/>
                </a:cubicBezTo>
                <a:cubicBezTo>
                  <a:pt x="861508" y="2250709"/>
                  <a:pt x="807962" y="2487827"/>
                  <a:pt x="783101" y="2732594"/>
                </a:cubicBezTo>
                <a:cubicBezTo>
                  <a:pt x="783101" y="2734506"/>
                  <a:pt x="783101" y="2738331"/>
                  <a:pt x="786925" y="2747892"/>
                </a:cubicBezTo>
                <a:cubicBezTo>
                  <a:pt x="836647" y="2646543"/>
                  <a:pt x="817523" y="2533721"/>
                  <a:pt x="867245" y="2438109"/>
                </a:cubicBezTo>
                <a:cubicBezTo>
                  <a:pt x="850034" y="2514599"/>
                  <a:pt x="872982" y="2596825"/>
                  <a:pt x="840472" y="2671402"/>
                </a:cubicBezTo>
                <a:cubicBezTo>
                  <a:pt x="830910" y="2690525"/>
                  <a:pt x="827085" y="2707735"/>
                  <a:pt x="836647" y="2728770"/>
                </a:cubicBezTo>
                <a:cubicBezTo>
                  <a:pt x="848122" y="2749804"/>
                  <a:pt x="848122" y="2774663"/>
                  <a:pt x="844297" y="2797610"/>
                </a:cubicBezTo>
                <a:cubicBezTo>
                  <a:pt x="821348" y="2973537"/>
                  <a:pt x="855771" y="3147551"/>
                  <a:pt x="884457" y="3321565"/>
                </a:cubicBezTo>
                <a:cubicBezTo>
                  <a:pt x="888281" y="3346424"/>
                  <a:pt x="894019" y="3371283"/>
                  <a:pt x="884457" y="3396142"/>
                </a:cubicBezTo>
                <a:cubicBezTo>
                  <a:pt x="880632" y="3409528"/>
                  <a:pt x="884457" y="3422913"/>
                  <a:pt x="892106" y="3432475"/>
                </a:cubicBezTo>
                <a:cubicBezTo>
                  <a:pt x="936091" y="3482193"/>
                  <a:pt x="941828" y="3545297"/>
                  <a:pt x="951390" y="3606489"/>
                </a:cubicBezTo>
                <a:cubicBezTo>
                  <a:pt x="955215" y="3633260"/>
                  <a:pt x="957127" y="3660031"/>
                  <a:pt x="980076" y="3679154"/>
                </a:cubicBezTo>
                <a:cubicBezTo>
                  <a:pt x="987725" y="3686803"/>
                  <a:pt x="985813" y="3694452"/>
                  <a:pt x="987725" y="3704013"/>
                </a:cubicBezTo>
                <a:cubicBezTo>
                  <a:pt x="987725" y="3723135"/>
                  <a:pt x="991550" y="3740346"/>
                  <a:pt x="1003024" y="3753731"/>
                </a:cubicBezTo>
                <a:cubicBezTo>
                  <a:pt x="1060396" y="3814923"/>
                  <a:pt x="1089081" y="3893325"/>
                  <a:pt x="1131154" y="3965990"/>
                </a:cubicBezTo>
                <a:cubicBezTo>
                  <a:pt x="1362552" y="4365649"/>
                  <a:pt x="1706780" y="4631451"/>
                  <a:pt x="2123679" y="4813114"/>
                </a:cubicBezTo>
                <a:cubicBezTo>
                  <a:pt x="2242247" y="4864744"/>
                  <a:pt x="2360814" y="4924024"/>
                  <a:pt x="2488944" y="4943146"/>
                </a:cubicBezTo>
                <a:cubicBezTo>
                  <a:pt x="2653408" y="4966093"/>
                  <a:pt x="2819785" y="4975654"/>
                  <a:pt x="2984250" y="4989040"/>
                </a:cubicBezTo>
                <a:cubicBezTo>
                  <a:pt x="3020585" y="4992864"/>
                  <a:pt x="3058833" y="4987128"/>
                  <a:pt x="3093256" y="4977566"/>
                </a:cubicBezTo>
                <a:cubicBezTo>
                  <a:pt x="3102818" y="4973742"/>
                  <a:pt x="3114292" y="4971830"/>
                  <a:pt x="3123854" y="4973742"/>
                </a:cubicBezTo>
                <a:cubicBezTo>
                  <a:pt x="3183138" y="4990952"/>
                  <a:pt x="3236684" y="4971830"/>
                  <a:pt x="3292143" y="4958444"/>
                </a:cubicBezTo>
                <a:cubicBezTo>
                  <a:pt x="3424098" y="4924024"/>
                  <a:pt x="3557964" y="4895340"/>
                  <a:pt x="3684181" y="4843709"/>
                </a:cubicBezTo>
                <a:cubicBezTo>
                  <a:pt x="4254071" y="4604679"/>
                  <a:pt x="4669057" y="4212669"/>
                  <a:pt x="4883244" y="3623699"/>
                </a:cubicBezTo>
                <a:cubicBezTo>
                  <a:pt x="4948265" y="3447773"/>
                  <a:pt x="4957827" y="3262285"/>
                  <a:pt x="4957827" y="3076798"/>
                </a:cubicBezTo>
                <a:cubicBezTo>
                  <a:pt x="4957827" y="2659929"/>
                  <a:pt x="4866032" y="2266007"/>
                  <a:pt x="4653758" y="1900769"/>
                </a:cubicBezTo>
                <a:cubicBezTo>
                  <a:pt x="4575351" y="1766912"/>
                  <a:pt x="4483556" y="1640704"/>
                  <a:pt x="4380288" y="1525969"/>
                </a:cubicBezTo>
                <a:cubicBezTo>
                  <a:pt x="4326741" y="1466690"/>
                  <a:pt x="4271282" y="1407410"/>
                  <a:pt x="4227297" y="1340482"/>
                </a:cubicBezTo>
                <a:cubicBezTo>
                  <a:pt x="4171838" y="1256343"/>
                  <a:pt x="4097255" y="1197064"/>
                  <a:pt x="4011198" y="1149258"/>
                </a:cubicBezTo>
                <a:cubicBezTo>
                  <a:pt x="3638284" y="942735"/>
                  <a:pt x="3234772" y="856685"/>
                  <a:pt x="2810223" y="866246"/>
                </a:cubicBezTo>
                <a:cubicBezTo>
                  <a:pt x="2752852" y="866246"/>
                  <a:pt x="2693568" y="868158"/>
                  <a:pt x="2634284" y="871983"/>
                </a:cubicBezTo>
                <a:cubicBezTo>
                  <a:pt x="2747115" y="828001"/>
                  <a:pt x="2865682" y="856685"/>
                  <a:pt x="2980425" y="833738"/>
                </a:cubicBezTo>
                <a:cubicBezTo>
                  <a:pt x="2924966" y="818440"/>
                  <a:pt x="2869507" y="816528"/>
                  <a:pt x="2814048" y="818440"/>
                </a:cubicBezTo>
                <a:cubicBezTo>
                  <a:pt x="2754764" y="822264"/>
                  <a:pt x="2695481" y="824176"/>
                  <a:pt x="2638109" y="829913"/>
                </a:cubicBezTo>
                <a:cubicBezTo>
                  <a:pt x="2580738" y="833738"/>
                  <a:pt x="2523366" y="841387"/>
                  <a:pt x="2467907" y="852860"/>
                </a:cubicBezTo>
                <a:cubicBezTo>
                  <a:pt x="2410536" y="862421"/>
                  <a:pt x="2356989" y="877719"/>
                  <a:pt x="2299618" y="891105"/>
                </a:cubicBezTo>
                <a:cubicBezTo>
                  <a:pt x="2297706" y="875807"/>
                  <a:pt x="2314917" y="879632"/>
                  <a:pt x="2316829" y="870070"/>
                </a:cubicBezTo>
                <a:cubicBezTo>
                  <a:pt x="2314917" y="868158"/>
                  <a:pt x="2313005" y="866246"/>
                  <a:pt x="2311092" y="866246"/>
                </a:cubicBezTo>
                <a:cubicBezTo>
                  <a:pt x="2272845" y="866246"/>
                  <a:pt x="2238422" y="875807"/>
                  <a:pt x="2202087" y="887280"/>
                </a:cubicBezTo>
                <a:cubicBezTo>
                  <a:pt x="2093081" y="923613"/>
                  <a:pt x="1987900" y="965682"/>
                  <a:pt x="1884632" y="1017313"/>
                </a:cubicBezTo>
                <a:cubicBezTo>
                  <a:pt x="1861683" y="1028786"/>
                  <a:pt x="1838734" y="1036435"/>
                  <a:pt x="1811961" y="1030699"/>
                </a:cubicBezTo>
                <a:cubicBezTo>
                  <a:pt x="1787100" y="1026874"/>
                  <a:pt x="1766064" y="1044084"/>
                  <a:pt x="1745028" y="1055558"/>
                </a:cubicBezTo>
                <a:cubicBezTo>
                  <a:pt x="1708693" y="1074680"/>
                  <a:pt x="1672357" y="1084241"/>
                  <a:pt x="1628373" y="1072768"/>
                </a:cubicBezTo>
                <a:cubicBezTo>
                  <a:pt x="1955390" y="871983"/>
                  <a:pt x="2299618" y="736213"/>
                  <a:pt x="2674444" y="680758"/>
                </a:cubicBezTo>
                <a:cubicBezTo>
                  <a:pt x="2383763" y="715179"/>
                  <a:pt x="2094993" y="757248"/>
                  <a:pt x="1832997" y="898754"/>
                </a:cubicBezTo>
                <a:cubicBezTo>
                  <a:pt x="2052921" y="747687"/>
                  <a:pt x="2305355" y="688407"/>
                  <a:pt x="2561614" y="642513"/>
                </a:cubicBezTo>
                <a:cubicBezTo>
                  <a:pt x="2819785" y="596620"/>
                  <a:pt x="3077957" y="617654"/>
                  <a:pt x="3341865" y="655899"/>
                </a:cubicBezTo>
                <a:cubicBezTo>
                  <a:pt x="3326566" y="634865"/>
                  <a:pt x="3307442" y="634865"/>
                  <a:pt x="3292143" y="632952"/>
                </a:cubicBezTo>
                <a:cubicBezTo>
                  <a:pt x="3108555" y="606181"/>
                  <a:pt x="2924966" y="588971"/>
                  <a:pt x="2739465" y="602356"/>
                </a:cubicBezTo>
                <a:cubicBezTo>
                  <a:pt x="2716517" y="604269"/>
                  <a:pt x="2693568" y="606181"/>
                  <a:pt x="2674444" y="592795"/>
                </a:cubicBezTo>
                <a:cubicBezTo>
                  <a:pt x="2664883" y="587058"/>
                  <a:pt x="2657233" y="587058"/>
                  <a:pt x="2649584" y="590883"/>
                </a:cubicBezTo>
                <a:cubicBezTo>
                  <a:pt x="2565439" y="627216"/>
                  <a:pt x="2473645" y="632952"/>
                  <a:pt x="2385675" y="650162"/>
                </a:cubicBezTo>
                <a:cubicBezTo>
                  <a:pt x="2207824" y="684583"/>
                  <a:pt x="2037622" y="740038"/>
                  <a:pt x="1871245" y="810791"/>
                </a:cubicBezTo>
                <a:cubicBezTo>
                  <a:pt x="1857858" y="816528"/>
                  <a:pt x="1844472" y="826089"/>
                  <a:pt x="1823435" y="820352"/>
                </a:cubicBezTo>
                <a:cubicBezTo>
                  <a:pt x="1953477" y="740038"/>
                  <a:pt x="2096906" y="701793"/>
                  <a:pt x="2232685" y="646338"/>
                </a:cubicBezTo>
                <a:cubicBezTo>
                  <a:pt x="2140890" y="655899"/>
                  <a:pt x="2058658" y="707530"/>
                  <a:pt x="1959214" y="701793"/>
                </a:cubicBezTo>
                <a:cubicBezTo>
                  <a:pt x="1982163" y="675022"/>
                  <a:pt x="2007024" y="665460"/>
                  <a:pt x="2033797" y="659724"/>
                </a:cubicBezTo>
                <a:cubicBezTo>
                  <a:pt x="2096906" y="648250"/>
                  <a:pt x="2158102" y="634865"/>
                  <a:pt x="2217386" y="611918"/>
                </a:cubicBezTo>
                <a:cubicBezTo>
                  <a:pt x="2263283" y="592795"/>
                  <a:pt x="2311092" y="602356"/>
                  <a:pt x="2358902" y="592795"/>
                </a:cubicBezTo>
                <a:cubicBezTo>
                  <a:pt x="2381850" y="588971"/>
                  <a:pt x="2402886" y="585146"/>
                  <a:pt x="2416273" y="562199"/>
                </a:cubicBezTo>
                <a:cubicBezTo>
                  <a:pt x="2425835" y="548814"/>
                  <a:pt x="2441134" y="546901"/>
                  <a:pt x="2456433" y="543077"/>
                </a:cubicBezTo>
                <a:cubicBezTo>
                  <a:pt x="2831260" y="478061"/>
                  <a:pt x="3202261" y="504832"/>
                  <a:pt x="3569438" y="602356"/>
                </a:cubicBezTo>
                <a:cubicBezTo>
                  <a:pt x="3665057" y="629128"/>
                  <a:pt x="3756852" y="661636"/>
                  <a:pt x="3850558" y="692232"/>
                </a:cubicBezTo>
                <a:cubicBezTo>
                  <a:pt x="3877332" y="699881"/>
                  <a:pt x="3900280" y="715179"/>
                  <a:pt x="3919404" y="736213"/>
                </a:cubicBezTo>
                <a:cubicBezTo>
                  <a:pt x="3951914" y="768721"/>
                  <a:pt x="3990162" y="785932"/>
                  <a:pt x="4036059" y="789756"/>
                </a:cubicBezTo>
                <a:cubicBezTo>
                  <a:pt x="4106817" y="795493"/>
                  <a:pt x="4164189" y="824176"/>
                  <a:pt x="4200524" y="891105"/>
                </a:cubicBezTo>
                <a:cubicBezTo>
                  <a:pt x="4204349" y="900666"/>
                  <a:pt x="4211998" y="910227"/>
                  <a:pt x="4221560" y="915964"/>
                </a:cubicBezTo>
                <a:cubicBezTo>
                  <a:pt x="4317179" y="980980"/>
                  <a:pt x="4395587" y="1065119"/>
                  <a:pt x="4487381" y="1132047"/>
                </a:cubicBezTo>
                <a:cubicBezTo>
                  <a:pt x="4506505" y="1145433"/>
                  <a:pt x="4521804" y="1158819"/>
                  <a:pt x="4548577" y="1162643"/>
                </a:cubicBezTo>
                <a:cubicBezTo>
                  <a:pt x="4539015" y="1133960"/>
                  <a:pt x="4517979" y="1116750"/>
                  <a:pt x="4498855" y="1097627"/>
                </a:cubicBezTo>
                <a:cubicBezTo>
                  <a:pt x="4452958" y="1057470"/>
                  <a:pt x="4412798" y="1024962"/>
                  <a:pt x="4361164" y="992454"/>
                </a:cubicBezTo>
                <a:cubicBezTo>
                  <a:pt x="4349690" y="984805"/>
                  <a:pt x="4353514" y="988629"/>
                  <a:pt x="4332478" y="959946"/>
                </a:cubicBezTo>
                <a:cubicBezTo>
                  <a:pt x="4340128" y="950384"/>
                  <a:pt x="4326741" y="940823"/>
                  <a:pt x="4319092" y="933174"/>
                </a:cubicBezTo>
                <a:cubicBezTo>
                  <a:pt x="4254071" y="877719"/>
                  <a:pt x="4189050" y="822264"/>
                  <a:pt x="4122116" y="766809"/>
                </a:cubicBezTo>
                <a:cubicBezTo>
                  <a:pt x="4072394" y="724740"/>
                  <a:pt x="4015023" y="697969"/>
                  <a:pt x="3951914" y="678846"/>
                </a:cubicBezTo>
                <a:cubicBezTo>
                  <a:pt x="3814223" y="642513"/>
                  <a:pt x="3684181" y="587058"/>
                  <a:pt x="3546490" y="556463"/>
                </a:cubicBezTo>
                <a:cubicBezTo>
                  <a:pt x="3167839" y="476148"/>
                  <a:pt x="2787275" y="453202"/>
                  <a:pt x="2402886" y="508656"/>
                </a:cubicBezTo>
                <a:cubicBezTo>
                  <a:pt x="2311092" y="522042"/>
                  <a:pt x="2223123" y="539252"/>
                  <a:pt x="2140890" y="583234"/>
                </a:cubicBezTo>
                <a:cubicBezTo>
                  <a:pt x="2010849" y="650162"/>
                  <a:pt x="1865508" y="684583"/>
                  <a:pt x="1733553" y="745774"/>
                </a:cubicBezTo>
                <a:cubicBezTo>
                  <a:pt x="1720167" y="751511"/>
                  <a:pt x="1701043" y="759160"/>
                  <a:pt x="1691481" y="745774"/>
                </a:cubicBezTo>
                <a:cubicBezTo>
                  <a:pt x="1681919" y="732389"/>
                  <a:pt x="1693394" y="715179"/>
                  <a:pt x="1702955" y="701793"/>
                </a:cubicBezTo>
                <a:cubicBezTo>
                  <a:pt x="1712517" y="688407"/>
                  <a:pt x="1727816" y="678846"/>
                  <a:pt x="1743115" y="673109"/>
                </a:cubicBezTo>
                <a:cubicBezTo>
                  <a:pt x="1924792" y="606181"/>
                  <a:pt x="2102643" y="522042"/>
                  <a:pt x="2291968" y="474236"/>
                </a:cubicBezTo>
                <a:cubicBezTo>
                  <a:pt x="2634284" y="388185"/>
                  <a:pt x="2978513" y="372887"/>
                  <a:pt x="3326566" y="445552"/>
                </a:cubicBezTo>
                <a:cubicBezTo>
                  <a:pt x="3372463" y="455114"/>
                  <a:pt x="3376288" y="453202"/>
                  <a:pt x="3410711" y="422606"/>
                </a:cubicBezTo>
                <a:cubicBezTo>
                  <a:pt x="3328479" y="399659"/>
                  <a:pt x="3244334" y="388185"/>
                  <a:pt x="3162101" y="376712"/>
                </a:cubicBezTo>
                <a:cubicBezTo>
                  <a:pt x="2731816" y="317432"/>
                  <a:pt x="2322567" y="397747"/>
                  <a:pt x="1922879" y="548814"/>
                </a:cubicBezTo>
                <a:cubicBezTo>
                  <a:pt x="1876982" y="567936"/>
                  <a:pt x="1829172" y="583234"/>
                  <a:pt x="1783275" y="600444"/>
                </a:cubicBezTo>
                <a:cubicBezTo>
                  <a:pt x="1775626" y="604269"/>
                  <a:pt x="1767976" y="613830"/>
                  <a:pt x="1760327" y="602356"/>
                </a:cubicBezTo>
                <a:cubicBezTo>
                  <a:pt x="1752677" y="592795"/>
                  <a:pt x="1756502" y="583234"/>
                  <a:pt x="1764152" y="575585"/>
                </a:cubicBezTo>
                <a:cubicBezTo>
                  <a:pt x="1781363" y="558375"/>
                  <a:pt x="1802399" y="546901"/>
                  <a:pt x="1823435" y="541165"/>
                </a:cubicBezTo>
                <a:cubicBezTo>
                  <a:pt x="1945828" y="499095"/>
                  <a:pt x="2066308" y="441728"/>
                  <a:pt x="2200174" y="426430"/>
                </a:cubicBezTo>
                <a:cubicBezTo>
                  <a:pt x="2190612" y="407308"/>
                  <a:pt x="2169576" y="414957"/>
                  <a:pt x="2156189" y="401571"/>
                </a:cubicBezTo>
                <a:cubicBezTo>
                  <a:pt x="2198262" y="380536"/>
                  <a:pt x="2242247" y="370975"/>
                  <a:pt x="2286231" y="363326"/>
                </a:cubicBezTo>
                <a:cubicBezTo>
                  <a:pt x="2590300" y="305959"/>
                  <a:pt x="2894368" y="277275"/>
                  <a:pt x="3202261" y="315520"/>
                </a:cubicBezTo>
                <a:cubicBezTo>
                  <a:pt x="3418360" y="344204"/>
                  <a:pt x="3628722" y="393922"/>
                  <a:pt x="3829522" y="476148"/>
                </a:cubicBezTo>
                <a:cubicBezTo>
                  <a:pt x="3890718" y="501008"/>
                  <a:pt x="3942353" y="541165"/>
                  <a:pt x="4009286" y="550726"/>
                </a:cubicBezTo>
                <a:cubicBezTo>
                  <a:pt x="4026497" y="552638"/>
                  <a:pt x="4047533" y="562199"/>
                  <a:pt x="4053271" y="535428"/>
                </a:cubicBezTo>
                <a:cubicBezTo>
                  <a:pt x="4060920" y="508656"/>
                  <a:pt x="4036059" y="512481"/>
                  <a:pt x="4020760" y="504832"/>
                </a:cubicBezTo>
                <a:cubicBezTo>
                  <a:pt x="4001636" y="499095"/>
                  <a:pt x="3976775" y="495271"/>
                  <a:pt x="3965301" y="468499"/>
                </a:cubicBezTo>
                <a:cubicBezTo>
                  <a:pt x="4085781" y="481885"/>
                  <a:pt x="4187137" y="539252"/>
                  <a:pt x="4290406" y="585146"/>
                </a:cubicBezTo>
                <a:cubicBezTo>
                  <a:pt x="4351602" y="617654"/>
                  <a:pt x="4403236" y="663548"/>
                  <a:pt x="4468257" y="688407"/>
                </a:cubicBezTo>
                <a:cubicBezTo>
                  <a:pt x="4418535" y="640601"/>
                  <a:pt x="4359252" y="611918"/>
                  <a:pt x="4299968" y="577497"/>
                </a:cubicBezTo>
                <a:cubicBezTo>
                  <a:pt x="4221560" y="523954"/>
                  <a:pt x="4131678" y="489534"/>
                  <a:pt x="4041796" y="455114"/>
                </a:cubicBezTo>
                <a:cubicBezTo>
                  <a:pt x="3797012" y="361414"/>
                  <a:pt x="3546490" y="284924"/>
                  <a:pt x="3286406" y="242855"/>
                </a:cubicBezTo>
                <a:cubicBezTo>
                  <a:pt x="3253896" y="239030"/>
                  <a:pt x="3219473" y="229469"/>
                  <a:pt x="3185050" y="235206"/>
                </a:cubicBezTo>
                <a:cubicBezTo>
                  <a:pt x="3185050" y="256241"/>
                  <a:pt x="3202261" y="252416"/>
                  <a:pt x="3213736" y="254328"/>
                </a:cubicBezTo>
                <a:cubicBezTo>
                  <a:pt x="3433659" y="284924"/>
                  <a:pt x="3649758" y="336555"/>
                  <a:pt x="3860120" y="414957"/>
                </a:cubicBezTo>
                <a:cubicBezTo>
                  <a:pt x="3871594" y="418781"/>
                  <a:pt x="3894543" y="416869"/>
                  <a:pt x="3888806" y="435991"/>
                </a:cubicBezTo>
                <a:cubicBezTo>
                  <a:pt x="3883069" y="455114"/>
                  <a:pt x="3862033" y="449377"/>
                  <a:pt x="3848646" y="443640"/>
                </a:cubicBezTo>
                <a:cubicBezTo>
                  <a:pt x="3781713" y="420693"/>
                  <a:pt x="3716692" y="390098"/>
                  <a:pt x="3645934" y="372887"/>
                </a:cubicBezTo>
                <a:cubicBezTo>
                  <a:pt x="3339953" y="300222"/>
                  <a:pt x="3032060" y="246679"/>
                  <a:pt x="2716517" y="271538"/>
                </a:cubicBezTo>
                <a:cubicBezTo>
                  <a:pt x="2471732" y="290661"/>
                  <a:pt x="2232685" y="346116"/>
                  <a:pt x="1999374" y="420693"/>
                </a:cubicBezTo>
                <a:cubicBezTo>
                  <a:pt x="1951565" y="435991"/>
                  <a:pt x="1901843" y="451289"/>
                  <a:pt x="1852121" y="458938"/>
                </a:cubicBezTo>
                <a:cubicBezTo>
                  <a:pt x="2207824" y="304047"/>
                  <a:pt x="2582650" y="225645"/>
                  <a:pt x="2976601" y="227557"/>
                </a:cubicBezTo>
                <a:cubicBezTo>
                  <a:pt x="2963214" y="204610"/>
                  <a:pt x="2940265" y="214171"/>
                  <a:pt x="2915404" y="198873"/>
                </a:cubicBezTo>
                <a:cubicBezTo>
                  <a:pt x="2984250" y="198873"/>
                  <a:pt x="3043534" y="198873"/>
                  <a:pt x="3100905" y="204610"/>
                </a:cubicBezTo>
                <a:cubicBezTo>
                  <a:pt x="3186962" y="214171"/>
                  <a:pt x="3273019" y="225645"/>
                  <a:pt x="3360989" y="233294"/>
                </a:cubicBezTo>
                <a:cubicBezTo>
                  <a:pt x="3366726" y="235206"/>
                  <a:pt x="3380113" y="242855"/>
                  <a:pt x="3382025" y="229469"/>
                </a:cubicBezTo>
                <a:cubicBezTo>
                  <a:pt x="3385850" y="217996"/>
                  <a:pt x="3372463" y="217996"/>
                  <a:pt x="3364814" y="216083"/>
                </a:cubicBezTo>
                <a:cubicBezTo>
                  <a:pt x="3257720" y="195049"/>
                  <a:pt x="3154452" y="166365"/>
                  <a:pt x="3043534" y="175926"/>
                </a:cubicBezTo>
                <a:cubicBezTo>
                  <a:pt x="3018673" y="179751"/>
                  <a:pt x="2991900" y="166365"/>
                  <a:pt x="2965126" y="162541"/>
                </a:cubicBezTo>
                <a:cubicBezTo>
                  <a:pt x="2854208" y="143418"/>
                  <a:pt x="2745203" y="166365"/>
                  <a:pt x="2634284" y="177839"/>
                </a:cubicBezTo>
                <a:cubicBezTo>
                  <a:pt x="2387587" y="206522"/>
                  <a:pt x="2146628" y="256241"/>
                  <a:pt x="1911405" y="332730"/>
                </a:cubicBezTo>
                <a:cubicBezTo>
                  <a:pt x="1764152" y="378624"/>
                  <a:pt x="1630285" y="457026"/>
                  <a:pt x="1488769" y="520130"/>
                </a:cubicBezTo>
                <a:cubicBezTo>
                  <a:pt x="1477295" y="523954"/>
                  <a:pt x="1463908" y="529691"/>
                  <a:pt x="1446696" y="537340"/>
                </a:cubicBezTo>
                <a:cubicBezTo>
                  <a:pt x="1454346" y="504832"/>
                  <a:pt x="1473470" y="483797"/>
                  <a:pt x="1498331" y="476148"/>
                </a:cubicBezTo>
                <a:cubicBezTo>
                  <a:pt x="1620723" y="439816"/>
                  <a:pt x="1727816" y="367151"/>
                  <a:pt x="1846384" y="321257"/>
                </a:cubicBezTo>
                <a:cubicBezTo>
                  <a:pt x="2226948" y="177839"/>
                  <a:pt x="2618985" y="112822"/>
                  <a:pt x="3026322" y="133857"/>
                </a:cubicBezTo>
                <a:cubicBezTo>
                  <a:pt x="3194612" y="143418"/>
                  <a:pt x="3355252" y="185488"/>
                  <a:pt x="3519717" y="216083"/>
                </a:cubicBezTo>
                <a:cubicBezTo>
                  <a:pt x="3730078" y="252416"/>
                  <a:pt x="3930878" y="315520"/>
                  <a:pt x="4116379" y="418781"/>
                </a:cubicBezTo>
                <a:cubicBezTo>
                  <a:pt x="4133591" y="428342"/>
                  <a:pt x="4152714" y="432167"/>
                  <a:pt x="4150802" y="458938"/>
                </a:cubicBezTo>
                <a:cubicBezTo>
                  <a:pt x="4148890" y="466587"/>
                  <a:pt x="4156539" y="472324"/>
                  <a:pt x="4164189" y="474236"/>
                </a:cubicBezTo>
                <a:cubicBezTo>
                  <a:pt x="4280844" y="527779"/>
                  <a:pt x="4391762" y="592795"/>
                  <a:pt x="4500768" y="663548"/>
                </a:cubicBezTo>
                <a:cubicBezTo>
                  <a:pt x="4502680" y="665460"/>
                  <a:pt x="4506505" y="665460"/>
                  <a:pt x="4512242" y="665460"/>
                </a:cubicBezTo>
                <a:cubicBezTo>
                  <a:pt x="4521804" y="640601"/>
                  <a:pt x="4516067" y="625303"/>
                  <a:pt x="4491206" y="610005"/>
                </a:cubicBezTo>
                <a:cubicBezTo>
                  <a:pt x="4322916" y="502920"/>
                  <a:pt x="4156539" y="392010"/>
                  <a:pt x="3972951" y="311696"/>
                </a:cubicBezTo>
                <a:cubicBezTo>
                  <a:pt x="3672707" y="181663"/>
                  <a:pt x="3359077" y="110910"/>
                  <a:pt x="3032060" y="103261"/>
                </a:cubicBezTo>
                <a:cubicBezTo>
                  <a:pt x="2848471" y="99437"/>
                  <a:pt x="2664883" y="95612"/>
                  <a:pt x="2483206" y="124296"/>
                </a:cubicBezTo>
                <a:cubicBezTo>
                  <a:pt x="2412448" y="137682"/>
                  <a:pt x="2339778" y="128120"/>
                  <a:pt x="2269020" y="128120"/>
                </a:cubicBezTo>
                <a:cubicBezTo>
                  <a:pt x="2500418" y="86051"/>
                  <a:pt x="2733728" y="61192"/>
                  <a:pt x="2968951" y="61192"/>
                </a:cubicBezTo>
                <a:cubicBezTo>
                  <a:pt x="3206086" y="63104"/>
                  <a:pt x="3437484" y="91788"/>
                  <a:pt x="3666970" y="154892"/>
                </a:cubicBezTo>
                <a:cubicBezTo>
                  <a:pt x="3464257" y="84139"/>
                  <a:pt x="3250071" y="53543"/>
                  <a:pt x="3041621" y="9561"/>
                </a:cubicBezTo>
                <a:cubicBezTo>
                  <a:pt x="3041621" y="5737"/>
                  <a:pt x="3043534" y="1912"/>
                  <a:pt x="3043534" y="0"/>
                </a:cubicBezTo>
                <a:close/>
              </a:path>
            </a:pathLst>
          </a:custGeom>
          <a:solidFill>
            <a:schemeClr val="bg1">
              <a:lumMod val="95000"/>
            </a:schemeClr>
          </a:solidFill>
        </p:spPr>
        <p:txBody>
          <a:bodyPr wrap="square">
            <a:noAutofit/>
          </a:bodyPr>
          <a:lstStyle>
            <a:lvl1pPr marL="0" indent="0" algn="ctr">
              <a:buNone/>
              <a:defRPr baseline="0"/>
            </a:lvl1pPr>
          </a:lstStyle>
          <a:p>
            <a:r>
              <a:rPr lang="en-US" dirty="0"/>
              <a:t>Insert Your Picture</a:t>
            </a:r>
          </a:p>
        </p:txBody>
      </p:sp>
    </p:spTree>
    <p:extLst>
      <p:ext uri="{BB962C8B-B14F-4D97-AF65-F5344CB8AC3E}">
        <p14:creationId xmlns:p14="http://schemas.microsoft.com/office/powerpoint/2010/main" val="844312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409218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
        <p:nvSpPr>
          <p:cNvPr id="5" name="Isosceles Triangle 4"/>
          <p:cNvSpPr/>
          <p:nvPr userDrawn="1"/>
        </p:nvSpPr>
        <p:spPr>
          <a:xfrm flipV="1">
            <a:off x="0" y="2573079"/>
            <a:ext cx="12192000" cy="428492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835789" y="4018161"/>
            <a:ext cx="6496050" cy="677416"/>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SECTION BREAK</a:t>
            </a:r>
          </a:p>
        </p:txBody>
      </p:sp>
      <p:sp>
        <p:nvSpPr>
          <p:cNvPr id="3" name="Text Placeholder 9"/>
          <p:cNvSpPr>
            <a:spLocks noGrp="1"/>
          </p:cNvSpPr>
          <p:nvPr>
            <p:ph type="body" sz="quarter" idx="11" hasCustomPrompt="1"/>
          </p:nvPr>
        </p:nvSpPr>
        <p:spPr>
          <a:xfrm>
            <a:off x="2835789" y="4695577"/>
            <a:ext cx="649605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dirty="0"/>
              <a:t>Insert your subtitle here</a:t>
            </a:r>
          </a:p>
        </p:txBody>
      </p:sp>
      <p:sp>
        <p:nvSpPr>
          <p:cNvPr id="6" name="Isosceles Triangle 5"/>
          <p:cNvSpPr/>
          <p:nvPr userDrawn="1"/>
        </p:nvSpPr>
        <p:spPr>
          <a:xfrm flipV="1">
            <a:off x="4683860" y="5709153"/>
            <a:ext cx="2824280" cy="992604"/>
          </a:xfrm>
          <a:prstGeom prst="triangl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2968" y="1176881"/>
            <a:ext cx="5667649" cy="2553248"/>
          </a:xfrm>
          <a:prstGeom prst="rect">
            <a:avLst/>
          </a:prstGeom>
        </p:spPr>
      </p:pic>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3_Images &amp; Contents Layout">
    <p:spTree>
      <p:nvGrpSpPr>
        <p:cNvPr id="1" name=""/>
        <p:cNvGrpSpPr/>
        <p:nvPr/>
      </p:nvGrpSpPr>
      <p:grpSpPr>
        <a:xfrm>
          <a:off x="0" y="0"/>
          <a:ext cx="0" cy="0"/>
          <a:chOff x="0" y="0"/>
          <a:chExt cx="0" cy="0"/>
        </a:xfrm>
      </p:grpSpPr>
      <p:sp>
        <p:nvSpPr>
          <p:cNvPr id="30" name="Picture Placeholder 2"/>
          <p:cNvSpPr>
            <a:spLocks noGrp="1"/>
          </p:cNvSpPr>
          <p:nvPr>
            <p:ph type="pic" idx="14" hasCustomPrompt="1"/>
          </p:nvPr>
        </p:nvSpPr>
        <p:spPr>
          <a:xfrm>
            <a:off x="716808" y="1640261"/>
            <a:ext cx="5148000" cy="1476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1" name="Picture Placeholder 2"/>
          <p:cNvSpPr>
            <a:spLocks noGrp="1"/>
          </p:cNvSpPr>
          <p:nvPr>
            <p:ph type="pic" idx="15" hasCustomPrompt="1"/>
          </p:nvPr>
        </p:nvSpPr>
        <p:spPr>
          <a:xfrm>
            <a:off x="716808" y="3211033"/>
            <a:ext cx="5148000" cy="1476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2" name="Picture Placeholder 2"/>
          <p:cNvSpPr>
            <a:spLocks noGrp="1"/>
          </p:cNvSpPr>
          <p:nvPr>
            <p:ph type="pic" idx="16" hasCustomPrompt="1"/>
          </p:nvPr>
        </p:nvSpPr>
        <p:spPr>
          <a:xfrm>
            <a:off x="716808" y="4781806"/>
            <a:ext cx="5148000" cy="1476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9" name="Rectangle 1">
            <a:extLst>
              <a:ext uri="{FF2B5EF4-FFF2-40B4-BE49-F238E27FC236}">
                <a16:creationId xmlns:a16="http://schemas.microsoft.com/office/drawing/2014/main" id="{4BCA5D12-2F9B-4A5C-A418-4730F617560F}"/>
              </a:ext>
            </a:extLst>
          </p:cNvPr>
          <p:cNvSpPr/>
          <p:nvPr userDrawn="1"/>
        </p:nvSpPr>
        <p:spPr>
          <a:xfrm>
            <a:off x="5864277" y="1640261"/>
            <a:ext cx="5580000" cy="147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0" name="Rectangle 32">
            <a:extLst>
              <a:ext uri="{FF2B5EF4-FFF2-40B4-BE49-F238E27FC236}">
                <a16:creationId xmlns:a16="http://schemas.microsoft.com/office/drawing/2014/main" id="{30C3EB15-4353-40DF-B9AE-F3D4F7311F17}"/>
              </a:ext>
            </a:extLst>
          </p:cNvPr>
          <p:cNvSpPr/>
          <p:nvPr userDrawn="1"/>
        </p:nvSpPr>
        <p:spPr>
          <a:xfrm>
            <a:off x="5864277" y="3211033"/>
            <a:ext cx="5580000" cy="147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1" name="Rectangle 33">
            <a:extLst>
              <a:ext uri="{FF2B5EF4-FFF2-40B4-BE49-F238E27FC236}">
                <a16:creationId xmlns:a16="http://schemas.microsoft.com/office/drawing/2014/main" id="{5FB7BE90-553A-4C0B-B9CE-3629E6547DD3}"/>
              </a:ext>
            </a:extLst>
          </p:cNvPr>
          <p:cNvSpPr/>
          <p:nvPr userDrawn="1"/>
        </p:nvSpPr>
        <p:spPr>
          <a:xfrm>
            <a:off x="5864277" y="4781806"/>
            <a:ext cx="5580000" cy="147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17" name="Text Placeholder 9">
            <a:extLst>
              <a:ext uri="{FF2B5EF4-FFF2-40B4-BE49-F238E27FC236}">
                <a16:creationId xmlns:a16="http://schemas.microsoft.com/office/drawing/2014/main" id="{77A9A2E9-9EF4-4174-BA4D-79695AE4F970}"/>
              </a:ext>
            </a:extLst>
          </p:cNvPr>
          <p:cNvSpPr>
            <a:spLocks noGrp="1"/>
          </p:cNvSpPr>
          <p:nvPr>
            <p:ph type="body" sz="quarter" idx="11" hasCustomPrompt="1"/>
          </p:nvPr>
        </p:nvSpPr>
        <p:spPr>
          <a:xfrm>
            <a:off x="0" y="376414"/>
            <a:ext cx="12192000"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18" name="Right Triangle 5">
            <a:extLst>
              <a:ext uri="{FF2B5EF4-FFF2-40B4-BE49-F238E27FC236}">
                <a16:creationId xmlns:a16="http://schemas.microsoft.com/office/drawing/2014/main" id="{ED91C71A-C86B-46FF-89BA-F2DE59B89864}"/>
              </a:ext>
            </a:extLst>
          </p:cNvPr>
          <p:cNvSpPr/>
          <p:nvPr userDrawn="1"/>
        </p:nvSpPr>
        <p:spPr>
          <a:xfrm rot="5400000" flipH="1" flipV="1">
            <a:off x="10773086" y="5559906"/>
            <a:ext cx="610814" cy="610814"/>
          </a:xfrm>
          <a:prstGeom prst="rtTriangl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9" name="Right Triangle 5">
            <a:extLst>
              <a:ext uri="{FF2B5EF4-FFF2-40B4-BE49-F238E27FC236}">
                <a16:creationId xmlns:a16="http://schemas.microsoft.com/office/drawing/2014/main" id="{C747BBE6-5EA1-4DF1-9D7D-E67BA912CE8B}"/>
              </a:ext>
            </a:extLst>
          </p:cNvPr>
          <p:cNvSpPr/>
          <p:nvPr userDrawn="1"/>
        </p:nvSpPr>
        <p:spPr>
          <a:xfrm rot="5400000" flipH="1" flipV="1">
            <a:off x="10773086" y="3999565"/>
            <a:ext cx="610814" cy="610814"/>
          </a:xfrm>
          <a:prstGeom prst="rtTriangl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0" name="Right Triangle 5">
            <a:extLst>
              <a:ext uri="{FF2B5EF4-FFF2-40B4-BE49-F238E27FC236}">
                <a16:creationId xmlns:a16="http://schemas.microsoft.com/office/drawing/2014/main" id="{72C9038A-3699-486F-BEEF-C085DBE44CD5}"/>
              </a:ext>
            </a:extLst>
          </p:cNvPr>
          <p:cNvSpPr/>
          <p:nvPr userDrawn="1"/>
        </p:nvSpPr>
        <p:spPr>
          <a:xfrm rot="5400000" flipH="1" flipV="1">
            <a:off x="10773086" y="2439224"/>
            <a:ext cx="610814" cy="610814"/>
          </a:xfrm>
          <a:prstGeom prst="rtTriangl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20934365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Images &amp; Contents Layout">
    <p:bg>
      <p:bgPr>
        <a:solidFill>
          <a:schemeClr val="bg1"/>
        </a:solidFill>
        <a:effectLst/>
      </p:bgPr>
    </p:bg>
    <p:spTree>
      <p:nvGrpSpPr>
        <p:cNvPr id="1" name=""/>
        <p:cNvGrpSpPr/>
        <p:nvPr/>
      </p:nvGrpSpPr>
      <p:grpSpPr>
        <a:xfrm>
          <a:off x="0" y="0"/>
          <a:ext cx="0" cy="0"/>
          <a:chOff x="0" y="0"/>
          <a:chExt cx="0" cy="0"/>
        </a:xfrm>
      </p:grpSpPr>
      <p:sp>
        <p:nvSpPr>
          <p:cNvPr id="15" name="그림 개체 틀 2"/>
          <p:cNvSpPr>
            <a:spLocks noGrp="1"/>
          </p:cNvSpPr>
          <p:nvPr>
            <p:ph type="pic" sz="quarter" idx="10" hasCustomPrompt="1"/>
          </p:nvPr>
        </p:nvSpPr>
        <p:spPr>
          <a:xfrm>
            <a:off x="0" y="1556792"/>
            <a:ext cx="12192000" cy="324036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9" name="Text Placeholder 9">
            <a:extLst>
              <a:ext uri="{FF2B5EF4-FFF2-40B4-BE49-F238E27FC236}">
                <a16:creationId xmlns:a16="http://schemas.microsoft.com/office/drawing/2014/main" id="{2C1A9DB4-E9DE-48C1-9A4A-B80CF44184AF}"/>
              </a:ext>
            </a:extLst>
          </p:cNvPr>
          <p:cNvSpPr>
            <a:spLocks noGrp="1"/>
          </p:cNvSpPr>
          <p:nvPr>
            <p:ph type="body" sz="quarter" idx="11" hasCustomPrompt="1"/>
          </p:nvPr>
        </p:nvSpPr>
        <p:spPr>
          <a:xfrm>
            <a:off x="0" y="376414"/>
            <a:ext cx="12192000"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709216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CAC2DF5-FE90-43B8-A1A1-57739C19FA1A}"/>
              </a:ext>
            </a:extLst>
          </p:cNvPr>
          <p:cNvSpPr>
            <a:spLocks noGrp="1"/>
          </p:cNvSpPr>
          <p:nvPr>
            <p:ph type="pic" idx="11" hasCustomPrompt="1"/>
          </p:nvPr>
        </p:nvSpPr>
        <p:spPr>
          <a:xfrm>
            <a:off x="7682029" y="446628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4C68C8AC-4682-4A0B-80C9-CCCB156C3995}"/>
              </a:ext>
            </a:extLst>
          </p:cNvPr>
          <p:cNvSpPr>
            <a:spLocks noGrp="1"/>
          </p:cNvSpPr>
          <p:nvPr>
            <p:ph type="pic" idx="12" hasCustomPrompt="1"/>
          </p:nvPr>
        </p:nvSpPr>
        <p:spPr>
          <a:xfrm>
            <a:off x="5569741" y="68736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D026C129-6044-4D96-8ABB-8D17DA0395A9}"/>
              </a:ext>
            </a:extLst>
          </p:cNvPr>
          <p:cNvSpPr>
            <a:spLocks noGrp="1"/>
          </p:cNvSpPr>
          <p:nvPr>
            <p:ph type="pic" idx="13" hasCustomPrompt="1"/>
          </p:nvPr>
        </p:nvSpPr>
        <p:spPr>
          <a:xfrm>
            <a:off x="7682029" y="257682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9260DCCD-2711-4D6D-8251-D95958320260}"/>
              </a:ext>
            </a:extLst>
          </p:cNvPr>
          <p:cNvSpPr>
            <a:spLocks noGrp="1"/>
          </p:cNvSpPr>
          <p:nvPr>
            <p:ph type="pic" idx="14" hasCustomPrompt="1"/>
          </p:nvPr>
        </p:nvSpPr>
        <p:spPr>
          <a:xfrm>
            <a:off x="5569741" y="257682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EF9F27E3-6113-4439-85E1-B6150C2B4B92}"/>
              </a:ext>
            </a:extLst>
          </p:cNvPr>
          <p:cNvSpPr>
            <a:spLocks noGrp="1"/>
          </p:cNvSpPr>
          <p:nvPr>
            <p:ph type="pic" idx="15" hasCustomPrompt="1"/>
          </p:nvPr>
        </p:nvSpPr>
        <p:spPr>
          <a:xfrm>
            <a:off x="5569741" y="446628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24016DE0-2401-4E09-9953-E90E98450950}"/>
              </a:ext>
            </a:extLst>
          </p:cNvPr>
          <p:cNvSpPr>
            <a:spLocks noGrp="1"/>
          </p:cNvSpPr>
          <p:nvPr>
            <p:ph type="pic" idx="16" hasCustomPrompt="1"/>
          </p:nvPr>
        </p:nvSpPr>
        <p:spPr>
          <a:xfrm>
            <a:off x="7682029" y="68736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6" name="Text Placeholder 9">
            <a:extLst>
              <a:ext uri="{FF2B5EF4-FFF2-40B4-BE49-F238E27FC236}">
                <a16:creationId xmlns:a16="http://schemas.microsoft.com/office/drawing/2014/main" id="{F9921C8E-9122-45F1-9875-E470BD3E97F6}"/>
              </a:ext>
            </a:extLst>
          </p:cNvPr>
          <p:cNvSpPr>
            <a:spLocks noGrp="1"/>
          </p:cNvSpPr>
          <p:nvPr>
            <p:ph type="body" sz="quarter" idx="10" hasCustomPrompt="1"/>
          </p:nvPr>
        </p:nvSpPr>
        <p:spPr>
          <a:xfrm>
            <a:off x="957943" y="255898"/>
            <a:ext cx="3065417" cy="1790616"/>
          </a:xfrm>
          <a:prstGeom prst="rect">
            <a:avLst/>
          </a:prstGeom>
        </p:spPr>
        <p:txBody>
          <a:bodyPr anchor="ctr"/>
          <a:lstStyle>
            <a:lvl1pPr marL="0" indent="0" algn="l">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269346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7" name="Freeform 6"/>
          <p:cNvSpPr/>
          <p:nvPr userDrawn="1"/>
        </p:nvSpPr>
        <p:spPr>
          <a:xfrm>
            <a:off x="0" y="228598"/>
            <a:ext cx="8422106" cy="1022686"/>
          </a:xfrm>
          <a:custGeom>
            <a:avLst/>
            <a:gdLst>
              <a:gd name="connsiteX0" fmla="*/ 0 w 8422106"/>
              <a:gd name="connsiteY0" fmla="*/ 0 h 1022686"/>
              <a:gd name="connsiteX1" fmla="*/ 7910763 w 8422106"/>
              <a:gd name="connsiteY1" fmla="*/ 0 h 1022686"/>
              <a:gd name="connsiteX2" fmla="*/ 8422106 w 8422106"/>
              <a:gd name="connsiteY2" fmla="*/ 511343 h 1022686"/>
              <a:gd name="connsiteX3" fmla="*/ 8422105 w 8422106"/>
              <a:gd name="connsiteY3" fmla="*/ 511343 h 1022686"/>
              <a:gd name="connsiteX4" fmla="*/ 7910762 w 8422106"/>
              <a:gd name="connsiteY4" fmla="*/ 1022686 h 1022686"/>
              <a:gd name="connsiteX5" fmla="*/ 0 w 8422106"/>
              <a:gd name="connsiteY5" fmla="*/ 1022685 h 1022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22106" h="1022686">
                <a:moveTo>
                  <a:pt x="0" y="0"/>
                </a:moveTo>
                <a:lnTo>
                  <a:pt x="7910763" y="0"/>
                </a:lnTo>
                <a:cubicBezTo>
                  <a:pt x="8193170" y="0"/>
                  <a:pt x="8422106" y="228936"/>
                  <a:pt x="8422106" y="511343"/>
                </a:cubicBezTo>
                <a:lnTo>
                  <a:pt x="8422105" y="511343"/>
                </a:lnTo>
                <a:cubicBezTo>
                  <a:pt x="8422105" y="793750"/>
                  <a:pt x="8193169" y="1022686"/>
                  <a:pt x="7910762" y="1022686"/>
                </a:cubicBezTo>
                <a:lnTo>
                  <a:pt x="0" y="102268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 Placeholder 9"/>
          <p:cNvSpPr>
            <a:spLocks noGrp="1"/>
          </p:cNvSpPr>
          <p:nvPr>
            <p:ph type="body" sz="quarter" idx="10" hasCustomPrompt="1"/>
          </p:nvPr>
        </p:nvSpPr>
        <p:spPr>
          <a:xfrm>
            <a:off x="625642" y="400203"/>
            <a:ext cx="11271083"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9" name="Freeform 8"/>
          <p:cNvSpPr/>
          <p:nvPr userDrawn="1"/>
        </p:nvSpPr>
        <p:spPr>
          <a:xfrm>
            <a:off x="11446714" y="228599"/>
            <a:ext cx="745286" cy="1022685"/>
          </a:xfrm>
          <a:custGeom>
            <a:avLst/>
            <a:gdLst>
              <a:gd name="connsiteX0" fmla="*/ 0 w 745286"/>
              <a:gd name="connsiteY0" fmla="*/ 511342 h 1022685"/>
              <a:gd name="connsiteX1" fmla="*/ 0 w 745286"/>
              <a:gd name="connsiteY1" fmla="*/ 511343 h 1022685"/>
              <a:gd name="connsiteX2" fmla="*/ 0 w 745286"/>
              <a:gd name="connsiteY2" fmla="*/ 511343 h 1022685"/>
              <a:gd name="connsiteX3" fmla="*/ 511343 w 745286"/>
              <a:gd name="connsiteY3" fmla="*/ 0 h 1022685"/>
              <a:gd name="connsiteX4" fmla="*/ 745286 w 745286"/>
              <a:gd name="connsiteY4" fmla="*/ 0 h 1022685"/>
              <a:gd name="connsiteX5" fmla="*/ 745286 w 745286"/>
              <a:gd name="connsiteY5" fmla="*/ 1022685 h 1022685"/>
              <a:gd name="connsiteX6" fmla="*/ 511343 w 745286"/>
              <a:gd name="connsiteY6" fmla="*/ 1022685 h 1022685"/>
              <a:gd name="connsiteX7" fmla="*/ 10389 w 745286"/>
              <a:gd name="connsiteY7" fmla="*/ 614396 h 1022685"/>
              <a:gd name="connsiteX8" fmla="*/ 0 w 745286"/>
              <a:gd name="connsiteY8" fmla="*/ 511343 h 1022685"/>
              <a:gd name="connsiteX9" fmla="*/ 10389 w 745286"/>
              <a:gd name="connsiteY9" fmla="*/ 408290 h 1022685"/>
              <a:gd name="connsiteX10" fmla="*/ 511343 w 745286"/>
              <a:gd name="connsiteY10" fmla="*/ 0 h 102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5286" h="1022685">
                <a:moveTo>
                  <a:pt x="0" y="511342"/>
                </a:moveTo>
                <a:lnTo>
                  <a:pt x="0" y="511343"/>
                </a:lnTo>
                <a:lnTo>
                  <a:pt x="0" y="511343"/>
                </a:lnTo>
                <a:close/>
                <a:moveTo>
                  <a:pt x="511343" y="0"/>
                </a:moveTo>
                <a:lnTo>
                  <a:pt x="745286" y="0"/>
                </a:lnTo>
                <a:lnTo>
                  <a:pt x="745286" y="1022685"/>
                </a:lnTo>
                <a:lnTo>
                  <a:pt x="511343" y="1022685"/>
                </a:lnTo>
                <a:cubicBezTo>
                  <a:pt x="264237" y="1022685"/>
                  <a:pt x="58070" y="847406"/>
                  <a:pt x="10389" y="614396"/>
                </a:cubicBezTo>
                <a:lnTo>
                  <a:pt x="0" y="511343"/>
                </a:lnTo>
                <a:lnTo>
                  <a:pt x="10389" y="408290"/>
                </a:lnTo>
                <a:cubicBezTo>
                  <a:pt x="58070" y="175279"/>
                  <a:pt x="264237" y="0"/>
                  <a:pt x="5113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26545" y="129947"/>
            <a:ext cx="3215730" cy="1448670"/>
          </a:xfrm>
          <a:prstGeom prst="rect">
            <a:avLst/>
          </a:prstGeom>
        </p:spPr>
      </p:pic>
    </p:spTree>
    <p:extLst>
      <p:ext uri="{BB962C8B-B14F-4D97-AF65-F5344CB8AC3E}">
        <p14:creationId xmlns:p14="http://schemas.microsoft.com/office/powerpoint/2010/main" val="3316018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grpSp>
        <p:nvGrpSpPr>
          <p:cNvPr id="10" name="Group 9"/>
          <p:cNvGrpSpPr/>
          <p:nvPr userDrawn="1"/>
        </p:nvGrpSpPr>
        <p:grpSpPr>
          <a:xfrm>
            <a:off x="3455579" y="754913"/>
            <a:ext cx="5284382" cy="5284382"/>
            <a:chOff x="3211032" y="393405"/>
            <a:chExt cx="5284382" cy="5284382"/>
          </a:xfrm>
        </p:grpSpPr>
        <p:sp>
          <p:nvSpPr>
            <p:cNvPr id="9" name="Freeform 8"/>
            <p:cNvSpPr/>
            <p:nvPr userDrawn="1"/>
          </p:nvSpPr>
          <p:spPr>
            <a:xfrm>
              <a:off x="3211032" y="3035595"/>
              <a:ext cx="5284382" cy="2642192"/>
            </a:xfrm>
            <a:custGeom>
              <a:avLst/>
              <a:gdLst>
                <a:gd name="connsiteX0" fmla="*/ 0 w 5284382"/>
                <a:gd name="connsiteY0" fmla="*/ 0 h 2642192"/>
                <a:gd name="connsiteX1" fmla="*/ 5284382 w 5284382"/>
                <a:gd name="connsiteY1" fmla="*/ 0 h 2642192"/>
                <a:gd name="connsiteX2" fmla="*/ 5284382 w 5284382"/>
                <a:gd name="connsiteY2" fmla="*/ 1 h 2642192"/>
                <a:gd name="connsiteX3" fmla="*/ 2642191 w 5284382"/>
                <a:gd name="connsiteY3" fmla="*/ 2642192 h 2642192"/>
                <a:gd name="connsiteX4" fmla="*/ 0 w 5284382"/>
                <a:gd name="connsiteY4" fmla="*/ 1 h 2642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4382" h="2642192">
                  <a:moveTo>
                    <a:pt x="0" y="0"/>
                  </a:moveTo>
                  <a:lnTo>
                    <a:pt x="5284382" y="0"/>
                  </a:lnTo>
                  <a:lnTo>
                    <a:pt x="5284382" y="1"/>
                  </a:lnTo>
                  <a:cubicBezTo>
                    <a:pt x="5284382" y="1459243"/>
                    <a:pt x="4101433" y="2642192"/>
                    <a:pt x="2642191" y="2642192"/>
                  </a:cubicBezTo>
                  <a:cubicBezTo>
                    <a:pt x="1182950" y="2642192"/>
                    <a:pt x="0" y="1459243"/>
                    <a:pt x="0" y="1"/>
                  </a:cubicBezTo>
                  <a:close/>
                </a:path>
              </a:pathLst>
            </a:custGeom>
            <a:solidFill>
              <a:schemeClr val="accent2"/>
            </a:solidFill>
            <a:ln w="1143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Oval 1"/>
            <p:cNvSpPr/>
            <p:nvPr userDrawn="1"/>
          </p:nvSpPr>
          <p:spPr>
            <a:xfrm>
              <a:off x="3211033" y="393405"/>
              <a:ext cx="5284381" cy="5284381"/>
            </a:xfrm>
            <a:prstGeom prst="ellipse">
              <a:avLst/>
            </a:prstGeom>
            <a:noFill/>
            <a:ln w="1143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 name="Text Placeholder 9"/>
          <p:cNvSpPr>
            <a:spLocks noGrp="1"/>
          </p:cNvSpPr>
          <p:nvPr>
            <p:ph type="body" sz="quarter" idx="10" hasCustomPrompt="1"/>
          </p:nvPr>
        </p:nvSpPr>
        <p:spPr>
          <a:xfrm>
            <a:off x="0" y="1885904"/>
            <a:ext cx="12192000" cy="576063"/>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2589564"/>
            <a:ext cx="12192000" cy="288032"/>
          </a:xfrm>
          <a:prstGeom prst="rect">
            <a:avLst/>
          </a:prstGeom>
        </p:spPr>
        <p:txBody>
          <a:bodyPr anchor="ctr"/>
          <a:lstStyle>
            <a:lvl1pPr marL="0" indent="0" algn="ctr">
              <a:buNone/>
              <a:defRPr sz="1800" b="0" baseline="0">
                <a:solidFill>
                  <a:schemeClr val="tx1">
                    <a:lumMod val="75000"/>
                    <a:lumOff val="25000"/>
                  </a:schemeClr>
                </a:solidFill>
                <a:latin typeface="+mn-lt"/>
                <a:cs typeface="Arial" pitchFamily="34" charset="0"/>
              </a:defRPr>
            </a:lvl1pPr>
          </a:lstStyle>
          <a:p>
            <a:pPr lvl="0"/>
            <a:r>
              <a:rPr lang="en-US" altLang="ko-KR" dirty="0"/>
              <a:t>Insert your subtitle here</a:t>
            </a:r>
          </a:p>
        </p:txBody>
      </p:sp>
      <p:sp>
        <p:nvSpPr>
          <p:cNvPr id="20" name="Freeform 19"/>
          <p:cNvSpPr/>
          <p:nvPr userDrawn="1"/>
        </p:nvSpPr>
        <p:spPr>
          <a:xfrm>
            <a:off x="1246938" y="355651"/>
            <a:ext cx="9698124" cy="6146698"/>
          </a:xfrm>
          <a:custGeom>
            <a:avLst/>
            <a:gdLst>
              <a:gd name="connsiteX0" fmla="*/ 9419183 w 10820400"/>
              <a:gd name="connsiteY0" fmla="*/ 0 h 6858000"/>
              <a:gd name="connsiteX1" fmla="*/ 9594710 w 10820400"/>
              <a:gd name="connsiteY1" fmla="*/ 0 h 6858000"/>
              <a:gd name="connsiteX2" fmla="*/ 9745585 w 10820400"/>
              <a:gd name="connsiteY2" fmla="*/ 191991 h 6858000"/>
              <a:gd name="connsiteX3" fmla="*/ 10820400 w 10820400"/>
              <a:gd name="connsiteY3" fmla="*/ 3429000 h 6858000"/>
              <a:gd name="connsiteX4" fmla="*/ 9745585 w 10820400"/>
              <a:gd name="connsiteY4" fmla="*/ 6666009 h 6858000"/>
              <a:gd name="connsiteX5" fmla="*/ 9594710 w 10820400"/>
              <a:gd name="connsiteY5" fmla="*/ 6858000 h 6858000"/>
              <a:gd name="connsiteX6" fmla="*/ 9419183 w 10820400"/>
              <a:gd name="connsiteY6" fmla="*/ 6858000 h 6858000"/>
              <a:gd name="connsiteX7" fmla="*/ 9481926 w 10820400"/>
              <a:gd name="connsiteY7" fmla="*/ 6785567 h 6858000"/>
              <a:gd name="connsiteX8" fmla="*/ 10686902 w 10820400"/>
              <a:gd name="connsiteY8" fmla="*/ 3429000 h 6858000"/>
              <a:gd name="connsiteX9" fmla="*/ 9481926 w 10820400"/>
              <a:gd name="connsiteY9" fmla="*/ 72434 h 6858000"/>
              <a:gd name="connsiteX10" fmla="*/ 1225691 w 10820400"/>
              <a:gd name="connsiteY10" fmla="*/ 0 h 6858000"/>
              <a:gd name="connsiteX11" fmla="*/ 1400922 w 10820400"/>
              <a:gd name="connsiteY11" fmla="*/ 0 h 6858000"/>
              <a:gd name="connsiteX12" fmla="*/ 1338178 w 10820400"/>
              <a:gd name="connsiteY12" fmla="*/ 72434 h 6858000"/>
              <a:gd name="connsiteX13" fmla="*/ 133202 w 10820400"/>
              <a:gd name="connsiteY13" fmla="*/ 3429000 h 6858000"/>
              <a:gd name="connsiteX14" fmla="*/ 1338178 w 10820400"/>
              <a:gd name="connsiteY14" fmla="*/ 6785567 h 6858000"/>
              <a:gd name="connsiteX15" fmla="*/ 1400922 w 10820400"/>
              <a:gd name="connsiteY15" fmla="*/ 6858000 h 6858000"/>
              <a:gd name="connsiteX16" fmla="*/ 1225691 w 10820400"/>
              <a:gd name="connsiteY16" fmla="*/ 6858000 h 6858000"/>
              <a:gd name="connsiteX17" fmla="*/ 1074816 w 10820400"/>
              <a:gd name="connsiteY17" fmla="*/ 6666009 h 6858000"/>
              <a:gd name="connsiteX18" fmla="*/ 0 w 10820400"/>
              <a:gd name="connsiteY18" fmla="*/ 3429000 h 6858000"/>
              <a:gd name="connsiteX19" fmla="*/ 1074815 w 10820400"/>
              <a:gd name="connsiteY19" fmla="*/ 1919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20400" h="6858000">
                <a:moveTo>
                  <a:pt x="9419183" y="0"/>
                </a:moveTo>
                <a:lnTo>
                  <a:pt x="9594710" y="0"/>
                </a:lnTo>
                <a:lnTo>
                  <a:pt x="9745585" y="191991"/>
                </a:lnTo>
                <a:cubicBezTo>
                  <a:pt x="10420638" y="1094643"/>
                  <a:pt x="10820400" y="2215137"/>
                  <a:pt x="10820400" y="3429000"/>
                </a:cubicBezTo>
                <a:cubicBezTo>
                  <a:pt x="10820400" y="4642864"/>
                  <a:pt x="10420638" y="5763357"/>
                  <a:pt x="9745585" y="6666009"/>
                </a:cubicBezTo>
                <a:lnTo>
                  <a:pt x="9594710" y="6858000"/>
                </a:lnTo>
                <a:lnTo>
                  <a:pt x="9419183" y="6858000"/>
                </a:lnTo>
                <a:lnTo>
                  <a:pt x="9481926" y="6785567"/>
                </a:lnTo>
                <a:cubicBezTo>
                  <a:pt x="10234700" y="5873416"/>
                  <a:pt x="10686902" y="4704017"/>
                  <a:pt x="10686902" y="3429000"/>
                </a:cubicBezTo>
                <a:cubicBezTo>
                  <a:pt x="10686902" y="2153983"/>
                  <a:pt x="10234700" y="984584"/>
                  <a:pt x="9481926" y="72434"/>
                </a:cubicBezTo>
                <a:close/>
                <a:moveTo>
                  <a:pt x="1225691" y="0"/>
                </a:moveTo>
                <a:lnTo>
                  <a:pt x="1400922" y="0"/>
                </a:lnTo>
                <a:lnTo>
                  <a:pt x="1338178" y="72434"/>
                </a:lnTo>
                <a:cubicBezTo>
                  <a:pt x="585405" y="984584"/>
                  <a:pt x="133202" y="2153983"/>
                  <a:pt x="133202" y="3429000"/>
                </a:cubicBezTo>
                <a:cubicBezTo>
                  <a:pt x="133202" y="4704017"/>
                  <a:pt x="585404" y="5873416"/>
                  <a:pt x="1338178" y="6785567"/>
                </a:cubicBezTo>
                <a:lnTo>
                  <a:pt x="1400922" y="6858000"/>
                </a:lnTo>
                <a:lnTo>
                  <a:pt x="1225691" y="6858000"/>
                </a:lnTo>
                <a:lnTo>
                  <a:pt x="1074816" y="6666009"/>
                </a:lnTo>
                <a:cubicBezTo>
                  <a:pt x="399763" y="5763357"/>
                  <a:pt x="0" y="4642864"/>
                  <a:pt x="0" y="3429000"/>
                </a:cubicBezTo>
                <a:cubicBezTo>
                  <a:pt x="0" y="2215137"/>
                  <a:pt x="399763" y="1094643"/>
                  <a:pt x="1074815" y="191991"/>
                </a:cubicBezTo>
                <a:close/>
              </a:path>
            </a:pathLst>
          </a:custGeom>
          <a:solidFill>
            <a:schemeClr val="accent2">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3692" y="3847524"/>
            <a:ext cx="5608008" cy="2526380"/>
          </a:xfrm>
          <a:prstGeom prst="rect">
            <a:avLst/>
          </a:prstGeom>
        </p:spPr>
      </p:pic>
    </p:spTree>
    <p:extLst>
      <p:ext uri="{BB962C8B-B14F-4D97-AF65-F5344CB8AC3E}">
        <p14:creationId xmlns:p14="http://schemas.microsoft.com/office/powerpoint/2010/main" val="23950237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767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7" name="Freeform 6"/>
          <p:cNvSpPr/>
          <p:nvPr userDrawn="1"/>
        </p:nvSpPr>
        <p:spPr>
          <a:xfrm>
            <a:off x="0" y="228598"/>
            <a:ext cx="8422106" cy="1022686"/>
          </a:xfrm>
          <a:custGeom>
            <a:avLst/>
            <a:gdLst>
              <a:gd name="connsiteX0" fmla="*/ 0 w 8422106"/>
              <a:gd name="connsiteY0" fmla="*/ 0 h 1022686"/>
              <a:gd name="connsiteX1" fmla="*/ 7910763 w 8422106"/>
              <a:gd name="connsiteY1" fmla="*/ 0 h 1022686"/>
              <a:gd name="connsiteX2" fmla="*/ 8422106 w 8422106"/>
              <a:gd name="connsiteY2" fmla="*/ 511343 h 1022686"/>
              <a:gd name="connsiteX3" fmla="*/ 8422105 w 8422106"/>
              <a:gd name="connsiteY3" fmla="*/ 511343 h 1022686"/>
              <a:gd name="connsiteX4" fmla="*/ 7910762 w 8422106"/>
              <a:gd name="connsiteY4" fmla="*/ 1022686 h 1022686"/>
              <a:gd name="connsiteX5" fmla="*/ 0 w 8422106"/>
              <a:gd name="connsiteY5" fmla="*/ 1022685 h 1022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22106" h="1022686">
                <a:moveTo>
                  <a:pt x="0" y="0"/>
                </a:moveTo>
                <a:lnTo>
                  <a:pt x="7910763" y="0"/>
                </a:lnTo>
                <a:cubicBezTo>
                  <a:pt x="8193170" y="0"/>
                  <a:pt x="8422106" y="228936"/>
                  <a:pt x="8422106" y="511343"/>
                </a:cubicBezTo>
                <a:lnTo>
                  <a:pt x="8422105" y="511343"/>
                </a:lnTo>
                <a:cubicBezTo>
                  <a:pt x="8422105" y="793750"/>
                  <a:pt x="8193169" y="1022686"/>
                  <a:pt x="7910762" y="1022686"/>
                </a:cubicBezTo>
                <a:lnTo>
                  <a:pt x="0" y="102268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 Placeholder 9"/>
          <p:cNvSpPr>
            <a:spLocks noGrp="1"/>
          </p:cNvSpPr>
          <p:nvPr>
            <p:ph type="body" sz="quarter" idx="10" hasCustomPrompt="1"/>
          </p:nvPr>
        </p:nvSpPr>
        <p:spPr>
          <a:xfrm>
            <a:off x="625642" y="400203"/>
            <a:ext cx="11271083"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9" name="Freeform 8"/>
          <p:cNvSpPr/>
          <p:nvPr userDrawn="1"/>
        </p:nvSpPr>
        <p:spPr>
          <a:xfrm>
            <a:off x="11446714" y="228599"/>
            <a:ext cx="745286" cy="1022685"/>
          </a:xfrm>
          <a:custGeom>
            <a:avLst/>
            <a:gdLst>
              <a:gd name="connsiteX0" fmla="*/ 0 w 745286"/>
              <a:gd name="connsiteY0" fmla="*/ 511342 h 1022685"/>
              <a:gd name="connsiteX1" fmla="*/ 0 w 745286"/>
              <a:gd name="connsiteY1" fmla="*/ 511343 h 1022685"/>
              <a:gd name="connsiteX2" fmla="*/ 0 w 745286"/>
              <a:gd name="connsiteY2" fmla="*/ 511343 h 1022685"/>
              <a:gd name="connsiteX3" fmla="*/ 511343 w 745286"/>
              <a:gd name="connsiteY3" fmla="*/ 0 h 1022685"/>
              <a:gd name="connsiteX4" fmla="*/ 745286 w 745286"/>
              <a:gd name="connsiteY4" fmla="*/ 0 h 1022685"/>
              <a:gd name="connsiteX5" fmla="*/ 745286 w 745286"/>
              <a:gd name="connsiteY5" fmla="*/ 1022685 h 1022685"/>
              <a:gd name="connsiteX6" fmla="*/ 511343 w 745286"/>
              <a:gd name="connsiteY6" fmla="*/ 1022685 h 1022685"/>
              <a:gd name="connsiteX7" fmla="*/ 10389 w 745286"/>
              <a:gd name="connsiteY7" fmla="*/ 614396 h 1022685"/>
              <a:gd name="connsiteX8" fmla="*/ 0 w 745286"/>
              <a:gd name="connsiteY8" fmla="*/ 511343 h 1022685"/>
              <a:gd name="connsiteX9" fmla="*/ 10389 w 745286"/>
              <a:gd name="connsiteY9" fmla="*/ 408290 h 1022685"/>
              <a:gd name="connsiteX10" fmla="*/ 511343 w 745286"/>
              <a:gd name="connsiteY10" fmla="*/ 0 h 102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5286" h="1022685">
                <a:moveTo>
                  <a:pt x="0" y="511342"/>
                </a:moveTo>
                <a:lnTo>
                  <a:pt x="0" y="511343"/>
                </a:lnTo>
                <a:lnTo>
                  <a:pt x="0" y="511343"/>
                </a:lnTo>
                <a:close/>
                <a:moveTo>
                  <a:pt x="511343" y="0"/>
                </a:moveTo>
                <a:lnTo>
                  <a:pt x="745286" y="0"/>
                </a:lnTo>
                <a:lnTo>
                  <a:pt x="745286" y="1022685"/>
                </a:lnTo>
                <a:lnTo>
                  <a:pt x="511343" y="1022685"/>
                </a:lnTo>
                <a:cubicBezTo>
                  <a:pt x="264237" y="1022685"/>
                  <a:pt x="58070" y="847406"/>
                  <a:pt x="10389" y="614396"/>
                </a:cubicBezTo>
                <a:lnTo>
                  <a:pt x="0" y="511343"/>
                </a:lnTo>
                <a:lnTo>
                  <a:pt x="10389" y="408290"/>
                </a:lnTo>
                <a:cubicBezTo>
                  <a:pt x="58070" y="175279"/>
                  <a:pt x="264237" y="0"/>
                  <a:pt x="5113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26545" y="129947"/>
            <a:ext cx="3215730" cy="1448670"/>
          </a:xfrm>
          <a:prstGeom prst="rect">
            <a:avLst/>
          </a:prstGeom>
        </p:spPr>
      </p:pic>
    </p:spTree>
    <p:extLst>
      <p:ext uri="{BB962C8B-B14F-4D97-AF65-F5344CB8AC3E}">
        <p14:creationId xmlns:p14="http://schemas.microsoft.com/office/powerpoint/2010/main" val="2646006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8" name="Freeform 7"/>
          <p:cNvSpPr/>
          <p:nvPr userDrawn="1"/>
        </p:nvSpPr>
        <p:spPr>
          <a:xfrm rot="5400000">
            <a:off x="-1583505" y="1865744"/>
            <a:ext cx="4754174" cy="1022686"/>
          </a:xfrm>
          <a:custGeom>
            <a:avLst/>
            <a:gdLst>
              <a:gd name="connsiteX0" fmla="*/ 0 w 4754174"/>
              <a:gd name="connsiteY0" fmla="*/ 1022685 h 1022686"/>
              <a:gd name="connsiteX1" fmla="*/ 0 w 4754174"/>
              <a:gd name="connsiteY1" fmla="*/ 0 h 1022686"/>
              <a:gd name="connsiteX2" fmla="*/ 4242831 w 4754174"/>
              <a:gd name="connsiteY2" fmla="*/ 0 h 1022686"/>
              <a:gd name="connsiteX3" fmla="*/ 4754174 w 4754174"/>
              <a:gd name="connsiteY3" fmla="*/ 511343 h 1022686"/>
              <a:gd name="connsiteX4" fmla="*/ 4754173 w 4754174"/>
              <a:gd name="connsiteY4" fmla="*/ 511343 h 1022686"/>
              <a:gd name="connsiteX5" fmla="*/ 4242830 w 4754174"/>
              <a:gd name="connsiteY5" fmla="*/ 1022686 h 1022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4174" h="1022686">
                <a:moveTo>
                  <a:pt x="0" y="1022685"/>
                </a:moveTo>
                <a:lnTo>
                  <a:pt x="0" y="0"/>
                </a:lnTo>
                <a:lnTo>
                  <a:pt x="4242831" y="0"/>
                </a:lnTo>
                <a:cubicBezTo>
                  <a:pt x="4525238" y="0"/>
                  <a:pt x="4754174" y="228936"/>
                  <a:pt x="4754174" y="511343"/>
                </a:cubicBezTo>
                <a:lnTo>
                  <a:pt x="4754173" y="511343"/>
                </a:lnTo>
                <a:cubicBezTo>
                  <a:pt x="4754173" y="793750"/>
                  <a:pt x="4525237" y="1022686"/>
                  <a:pt x="4242830" y="1022686"/>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 Placeholder 9"/>
          <p:cNvSpPr>
            <a:spLocks noGrp="1"/>
          </p:cNvSpPr>
          <p:nvPr>
            <p:ph type="body" sz="quarter" idx="10" hasCustomPrompt="1"/>
          </p:nvPr>
        </p:nvSpPr>
        <p:spPr>
          <a:xfrm rot="16200000">
            <a:off x="-1382129" y="1813587"/>
            <a:ext cx="4351421" cy="724247"/>
          </a:xfrm>
          <a:prstGeom prst="rect">
            <a:avLst/>
          </a:prstGeom>
        </p:spPr>
        <p:txBody>
          <a:bodyPr anchor="ctr"/>
          <a:lstStyle>
            <a:lvl1pPr marL="0" indent="0" algn="l">
              <a:buNone/>
              <a:defRPr sz="4000" b="0" baseline="0">
                <a:solidFill>
                  <a:schemeClr val="bg1"/>
                </a:solidFill>
                <a:latin typeface="+mj-lt"/>
                <a:cs typeface="Arial" pitchFamily="34" charset="0"/>
              </a:defRPr>
            </a:lvl1pPr>
          </a:lstStyle>
          <a:p>
            <a:pPr lvl="0"/>
            <a:r>
              <a:rPr lang="en-US" altLang="ko-KR" dirty="0"/>
              <a:t>BASIC LAYOUT</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22"/>
          <a:stretch/>
        </p:blipFill>
        <p:spPr>
          <a:xfrm>
            <a:off x="8388" y="5427676"/>
            <a:ext cx="1599633" cy="1262543"/>
          </a:xfrm>
          <a:prstGeom prst="rect">
            <a:avLst/>
          </a:prstGeom>
        </p:spPr>
      </p:pic>
    </p:spTree>
    <p:extLst>
      <p:ext uri="{BB962C8B-B14F-4D97-AF65-F5344CB8AC3E}">
        <p14:creationId xmlns:p14="http://schemas.microsoft.com/office/powerpoint/2010/main" val="2684333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722811" y="347952"/>
            <a:ext cx="4284618" cy="2081739"/>
          </a:xfrm>
          <a:prstGeom prst="rect">
            <a:avLst/>
          </a:prstGeom>
        </p:spPr>
        <p:txBody>
          <a:bodyPr anchor="ctr"/>
          <a:lstStyle>
            <a:lvl1pPr marL="0" indent="0" algn="l">
              <a:buNone/>
              <a:defRPr sz="36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30099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876926" y="400203"/>
            <a:ext cx="10019799" cy="724247"/>
          </a:xfrm>
          <a:prstGeom prst="rect">
            <a:avLst/>
          </a:prstGeom>
        </p:spPr>
        <p:txBody>
          <a:bodyPr anchor="ctr"/>
          <a:lstStyle>
            <a:lvl1pPr marL="0" indent="0" algn="l">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15204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ounded Rectangle 2"/>
          <p:cNvSpPr/>
          <p:nvPr userDrawn="1"/>
        </p:nvSpPr>
        <p:spPr>
          <a:xfrm>
            <a:off x="259307" y="245659"/>
            <a:ext cx="11668836" cy="6387153"/>
          </a:xfrm>
          <a:prstGeom prst="roundRect">
            <a:avLst>
              <a:gd name="adj" fmla="val 4853"/>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 Placeholder 9"/>
          <p:cNvSpPr>
            <a:spLocks noGrp="1"/>
          </p:cNvSpPr>
          <p:nvPr>
            <p:ph type="body" sz="quarter" idx="10" hasCustomPrompt="1"/>
          </p:nvPr>
        </p:nvSpPr>
        <p:spPr>
          <a:xfrm>
            <a:off x="0" y="454795"/>
            <a:ext cx="12192000"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62259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923674" y="400203"/>
            <a:ext cx="9268326" cy="724247"/>
          </a:xfrm>
          <a:prstGeom prst="rect">
            <a:avLst/>
          </a:prstGeom>
        </p:spPr>
        <p:txBody>
          <a:bodyPr anchor="ctr"/>
          <a:lstStyle>
            <a:lvl1pPr marL="0" indent="0" algn="l">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676169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654" r:id="rId2"/>
    <p:sldLayoutId id="2147483692" r:id="rId3"/>
    <p:sldLayoutId id="2147483691" r:id="rId4"/>
    <p:sldLayoutId id="2147483688" r:id="rId5"/>
    <p:sldLayoutId id="2147483689" r:id="rId6"/>
    <p:sldLayoutId id="2147483690" r:id="rId7"/>
    <p:sldLayoutId id="2147483693" r:id="rId8"/>
    <p:sldLayoutId id="2147483707" r:id="rId9"/>
    <p:sldLayoutId id="2147483708" r:id="rId10"/>
    <p:sldLayoutId id="2147483656" r:id="rId11"/>
    <p:sldLayoutId id="2147483687"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 id="2147483709" r:id="rId2"/>
    <p:sldLayoutId id="2147483710" r:id="rId3"/>
    <p:sldLayoutId id="2147483711" r:id="rId4"/>
    <p:sldLayoutId id="2147483712" r:id="rId5"/>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3.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8.jpeg"/></Relationships>
</file>

<file path=ppt/slides/_rels/slide1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9"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jpeg"/><Relationship Id="rId2" Type="http://schemas.openxmlformats.org/officeDocument/2006/relationships/image" Target="../media/image22.png"/><Relationship Id="rId16" Type="http://schemas.openxmlformats.org/officeDocument/2006/relationships/image" Target="../media/image36.jpeg"/><Relationship Id="rId1" Type="http://schemas.openxmlformats.org/officeDocument/2006/relationships/slideLayout" Target="../slideLayouts/slideLayout18.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jpe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pPr fontAlgn="auto">
              <a:spcBef>
                <a:spcPts val="0"/>
              </a:spcBef>
              <a:spcAft>
                <a:spcPts val="0"/>
              </a:spcAft>
              <a:defRPr/>
            </a:pPr>
            <a:r>
              <a:rPr lang="en-US" altLang="ko-KR" dirty="0"/>
              <a:t>Using CNN Image Classification and Recognition</a:t>
            </a:r>
          </a:p>
        </p:txBody>
      </p:sp>
      <p:sp>
        <p:nvSpPr>
          <p:cNvPr id="2" name="Title 1"/>
          <p:cNvSpPr>
            <a:spLocks noGrp="1"/>
          </p:cNvSpPr>
          <p:nvPr>
            <p:ph type="title"/>
          </p:nvPr>
        </p:nvSpPr>
        <p:spPr/>
        <p:txBody>
          <a:bodyPr/>
          <a:lstStyle/>
          <a:p>
            <a:r>
              <a:rPr lang="en-US" dirty="0"/>
              <a:t>Vegetable Classifier</a:t>
            </a: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A08EF7-138B-45E5-A8CA-568598999252}"/>
              </a:ext>
            </a:extLst>
          </p:cNvPr>
          <p:cNvPicPr>
            <a:picLocks noChangeAspect="1"/>
          </p:cNvPicPr>
          <p:nvPr/>
        </p:nvPicPr>
        <p:blipFill>
          <a:blip r:embed="rId2"/>
          <a:stretch>
            <a:fillRect/>
          </a:stretch>
        </p:blipFill>
        <p:spPr>
          <a:xfrm>
            <a:off x="2411994" y="5141756"/>
            <a:ext cx="1376235" cy="456474"/>
          </a:xfrm>
          <a:prstGeom prst="rect">
            <a:avLst/>
          </a:prstGeom>
        </p:spPr>
      </p:pic>
      <p:pic>
        <p:nvPicPr>
          <p:cNvPr id="2050" name="Picture 2">
            <a:extLst>
              <a:ext uri="{FF2B5EF4-FFF2-40B4-BE49-F238E27FC236}">
                <a16:creationId xmlns:a16="http://schemas.microsoft.com/office/drawing/2014/main" id="{68CB2524-E949-4063-AB79-2039B34AA4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3"/>
          <a:stretch/>
        </p:blipFill>
        <p:spPr bwMode="auto">
          <a:xfrm>
            <a:off x="6884682" y="1626234"/>
            <a:ext cx="4939312" cy="270793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B6E98610-9E79-4920-B6D3-6F6810752F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660" y="1626234"/>
            <a:ext cx="5949394" cy="2539044"/>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p:txBody>
          <a:bodyPr/>
          <a:lstStyle/>
          <a:p>
            <a:r>
              <a:rPr lang="en-US" dirty="0"/>
              <a:t>2nd Model</a:t>
            </a:r>
            <a:endParaRPr lang="en-US" sz="2400" dirty="0"/>
          </a:p>
        </p:txBody>
      </p:sp>
      <p:sp>
        <p:nvSpPr>
          <p:cNvPr id="48" name="TextBox 47">
            <a:extLst>
              <a:ext uri="{FF2B5EF4-FFF2-40B4-BE49-F238E27FC236}">
                <a16:creationId xmlns:a16="http://schemas.microsoft.com/office/drawing/2014/main" id="{AB50896F-0AB1-4B5D-992E-3C88C38F7FE4}"/>
              </a:ext>
            </a:extLst>
          </p:cNvPr>
          <p:cNvSpPr txBox="1"/>
          <p:nvPr/>
        </p:nvSpPr>
        <p:spPr>
          <a:xfrm>
            <a:off x="625642" y="4253355"/>
            <a:ext cx="5770999" cy="738664"/>
          </a:xfrm>
          <a:prstGeom prst="rect">
            <a:avLst/>
          </a:prstGeom>
          <a:noFill/>
        </p:spPr>
        <p:txBody>
          <a:bodyPr wrap="square" rtlCol="0">
            <a:spAutoFit/>
          </a:bodyPr>
          <a:lstStyle/>
          <a:p>
            <a:r>
              <a:rPr lang="en-US" altLang="ko-KR" sz="1400" b="1" dirty="0">
                <a:solidFill>
                  <a:srgbClr val="404040"/>
                </a:solidFill>
                <a:cs typeface="Arial" pitchFamily="34" charset="0"/>
              </a:rPr>
              <a:t>2</a:t>
            </a:r>
            <a:r>
              <a:rPr lang="en-US" altLang="ko-KR" sz="1400" b="1" baseline="30000" dirty="0">
                <a:solidFill>
                  <a:srgbClr val="404040"/>
                </a:solidFill>
                <a:cs typeface="Arial" pitchFamily="34" charset="0"/>
              </a:rPr>
              <a:t>nd</a:t>
            </a:r>
            <a:r>
              <a:rPr lang="en-US" altLang="ko-KR" sz="1400" b="1" dirty="0">
                <a:solidFill>
                  <a:srgbClr val="404040"/>
                </a:solidFill>
                <a:cs typeface="Arial" pitchFamily="34" charset="0"/>
              </a:rPr>
              <a:t> model had a 0.920 training accuracy and 0.943 validation accuracy (epoch 41). Slight underfitting, there’s still room for model to learn from training data.</a:t>
            </a:r>
            <a:endParaRPr lang="ko-KR" altLang="en-US" sz="1400" b="1" dirty="0">
              <a:solidFill>
                <a:srgbClr val="404040"/>
              </a:solidFill>
              <a:cs typeface="Arial" pitchFamily="34" charset="0"/>
            </a:endParaRPr>
          </a:p>
        </p:txBody>
      </p:sp>
      <p:pic>
        <p:nvPicPr>
          <p:cNvPr id="4100" name="Picture 4">
            <a:extLst>
              <a:ext uri="{FF2B5EF4-FFF2-40B4-BE49-F238E27FC236}">
                <a16:creationId xmlns:a16="http://schemas.microsoft.com/office/drawing/2014/main" id="{BFD575E5-51F4-4A13-90CE-863E53AE28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841" t="5305" r="4239" b="11146"/>
          <a:stretch/>
        </p:blipFill>
        <p:spPr bwMode="auto">
          <a:xfrm>
            <a:off x="745725" y="5140420"/>
            <a:ext cx="1509542" cy="150286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BAA4F4FE-A978-4E68-83B2-FBBA219BCCE6}"/>
              </a:ext>
            </a:extLst>
          </p:cNvPr>
          <p:cNvSpPr txBox="1"/>
          <p:nvPr/>
        </p:nvSpPr>
        <p:spPr>
          <a:xfrm>
            <a:off x="2392400" y="5889164"/>
            <a:ext cx="2288457" cy="646331"/>
          </a:xfrm>
          <a:prstGeom prst="rect">
            <a:avLst/>
          </a:prstGeom>
          <a:solidFill>
            <a:schemeClr val="accent3">
              <a:lumMod val="20000"/>
              <a:lumOff val="80000"/>
            </a:schemeClr>
          </a:solidFill>
        </p:spPr>
        <p:txBody>
          <a:bodyPr wrap="square" rtlCol="0" anchor="ctr">
            <a:spAutoFit/>
          </a:bodyPr>
          <a:lstStyle/>
          <a:p>
            <a:r>
              <a:rPr lang="en-US" altLang="ko-KR" sz="1200" dirty="0">
                <a:solidFill>
                  <a:schemeClr val="tx1">
                    <a:lumMod val="75000"/>
                    <a:lumOff val="25000"/>
                  </a:schemeClr>
                </a:solidFill>
                <a:cs typeface="Arial" pitchFamily="34" charset="0"/>
              </a:rPr>
              <a:t>A test prediction of the broccoli image on the left predicted correctly with a 0.88 probability</a:t>
            </a:r>
            <a:endParaRPr lang="ko-KR" altLang="en-US" sz="1200" dirty="0">
              <a:solidFill>
                <a:schemeClr val="tx1">
                  <a:lumMod val="75000"/>
                  <a:lumOff val="25000"/>
                </a:schemeClr>
              </a:solidFill>
              <a:cs typeface="Arial" pitchFamily="34" charset="0"/>
            </a:endParaRPr>
          </a:p>
        </p:txBody>
      </p:sp>
      <p:sp>
        <p:nvSpPr>
          <p:cNvPr id="51" name="TextBox 50">
            <a:extLst>
              <a:ext uri="{FF2B5EF4-FFF2-40B4-BE49-F238E27FC236}">
                <a16:creationId xmlns:a16="http://schemas.microsoft.com/office/drawing/2014/main" id="{EFE61E29-33CB-4C3C-8AA5-21C7A56C0C10}"/>
              </a:ext>
            </a:extLst>
          </p:cNvPr>
          <p:cNvSpPr txBox="1"/>
          <p:nvPr/>
        </p:nvSpPr>
        <p:spPr>
          <a:xfrm>
            <a:off x="7056400" y="4497025"/>
            <a:ext cx="4750201" cy="523220"/>
          </a:xfrm>
          <a:prstGeom prst="rect">
            <a:avLst/>
          </a:prstGeom>
          <a:noFill/>
        </p:spPr>
        <p:txBody>
          <a:bodyPr wrap="square" rtlCol="0">
            <a:spAutoFit/>
          </a:bodyPr>
          <a:lstStyle/>
          <a:p>
            <a:r>
              <a:rPr lang="en-US" altLang="ko-KR" sz="1400" b="1" dirty="0">
                <a:solidFill>
                  <a:srgbClr val="404040"/>
                </a:solidFill>
                <a:cs typeface="Arial" pitchFamily="34" charset="0"/>
              </a:rPr>
              <a:t>Visualization of the 2</a:t>
            </a:r>
            <a:r>
              <a:rPr lang="en-US" altLang="ko-KR" sz="1400" b="1" baseline="30000" dirty="0">
                <a:solidFill>
                  <a:srgbClr val="404040"/>
                </a:solidFill>
                <a:cs typeface="Arial" pitchFamily="34" charset="0"/>
              </a:rPr>
              <a:t>nd</a:t>
            </a:r>
            <a:r>
              <a:rPr lang="en-US" altLang="ko-KR" sz="1400" b="1" dirty="0">
                <a:solidFill>
                  <a:srgbClr val="404040"/>
                </a:solidFill>
                <a:cs typeface="Arial" pitchFamily="34" charset="0"/>
              </a:rPr>
              <a:t> CNN layer of 32 filters shows the model is also learning about the </a:t>
            </a:r>
            <a:r>
              <a:rPr lang="en-US" altLang="ko-KR" sz="1400" b="1" dirty="0" err="1">
                <a:solidFill>
                  <a:srgbClr val="404040"/>
                </a:solidFill>
                <a:cs typeface="Arial" pitchFamily="34" charset="0"/>
              </a:rPr>
              <a:t>colour</a:t>
            </a:r>
            <a:r>
              <a:rPr lang="en-US" altLang="ko-KR" sz="1400" b="1" dirty="0">
                <a:solidFill>
                  <a:srgbClr val="404040"/>
                </a:solidFill>
                <a:cs typeface="Arial" pitchFamily="34" charset="0"/>
              </a:rPr>
              <a:t> as well.</a:t>
            </a:r>
            <a:endParaRPr lang="ko-KR" altLang="en-US" sz="1400" b="1" dirty="0">
              <a:solidFill>
                <a:srgbClr val="404040"/>
              </a:solidFill>
              <a:cs typeface="Arial" pitchFamily="34" charset="0"/>
            </a:endParaRPr>
          </a:p>
        </p:txBody>
      </p:sp>
      <p:sp>
        <p:nvSpPr>
          <p:cNvPr id="13" name="Rectangle 12">
            <a:extLst>
              <a:ext uri="{FF2B5EF4-FFF2-40B4-BE49-F238E27FC236}">
                <a16:creationId xmlns:a16="http://schemas.microsoft.com/office/drawing/2014/main" id="{61936A27-ABA0-4D10-A8A0-D76FA2AF9A28}"/>
              </a:ext>
            </a:extLst>
          </p:cNvPr>
          <p:cNvSpPr/>
          <p:nvPr/>
        </p:nvSpPr>
        <p:spPr>
          <a:xfrm>
            <a:off x="2392399" y="5110491"/>
            <a:ext cx="1943645" cy="20284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1427DF94-59CA-4AE7-A0E4-BDF13FE534A4}"/>
              </a:ext>
            </a:extLst>
          </p:cNvPr>
          <p:cNvSpPr/>
          <p:nvPr/>
        </p:nvSpPr>
        <p:spPr>
          <a:xfrm>
            <a:off x="4064435" y="278438"/>
            <a:ext cx="4001879" cy="923330"/>
          </a:xfrm>
          <a:prstGeom prst="rect">
            <a:avLst/>
          </a:prstGeom>
        </p:spPr>
        <p:txBody>
          <a:bodyPr wrap="square">
            <a:spAutoFit/>
          </a:bodyPr>
          <a:lstStyle/>
          <a:p>
            <a:r>
              <a:rPr lang="en-US" dirty="0">
                <a:solidFill>
                  <a:schemeClr val="bg1"/>
                </a:solidFill>
              </a:rPr>
              <a:t>(</a:t>
            </a:r>
            <a:r>
              <a:rPr lang="en-SG" dirty="0">
                <a:solidFill>
                  <a:schemeClr val="bg1"/>
                </a:solidFill>
              </a:rPr>
              <a:t>2 layer CNN, Layer-1 with 32 filters,</a:t>
            </a:r>
          </a:p>
          <a:p>
            <a:r>
              <a:rPr lang="en-SG" dirty="0">
                <a:solidFill>
                  <a:schemeClr val="bg1"/>
                </a:solidFill>
              </a:rPr>
              <a:t> Layer-2 with 32 filters, </a:t>
            </a:r>
            <a:r>
              <a:rPr lang="en-SG" dirty="0" err="1">
                <a:solidFill>
                  <a:schemeClr val="bg1"/>
                </a:solidFill>
              </a:rPr>
              <a:t>lr</a:t>
            </a:r>
            <a:r>
              <a:rPr lang="en-SG" dirty="0">
                <a:solidFill>
                  <a:schemeClr val="bg1"/>
                </a:solidFill>
              </a:rPr>
              <a:t>=0.0005,</a:t>
            </a:r>
          </a:p>
          <a:p>
            <a:r>
              <a:rPr lang="en-SG" dirty="0">
                <a:solidFill>
                  <a:schemeClr val="bg1"/>
                </a:solidFill>
              </a:rPr>
              <a:t> epochs=50</a:t>
            </a:r>
            <a:r>
              <a:rPr lang="en-US" dirty="0">
                <a:solidFill>
                  <a:schemeClr val="bg1"/>
                </a:solidFill>
              </a:rPr>
              <a:t>)</a:t>
            </a:r>
            <a:endParaRPr lang="en-SG" dirty="0">
              <a:solidFill>
                <a:schemeClr val="bg1"/>
              </a:solidFill>
            </a:endParaRPr>
          </a:p>
        </p:txBody>
      </p:sp>
    </p:spTree>
    <p:extLst>
      <p:ext uri="{BB962C8B-B14F-4D97-AF65-F5344CB8AC3E}">
        <p14:creationId xmlns:p14="http://schemas.microsoft.com/office/powerpoint/2010/main" val="287187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additive="base">
                                        <p:cTn id="7" dur="500" fill="hold"/>
                                        <p:tgtEl>
                                          <p:spTgt spid="4100"/>
                                        </p:tgtEl>
                                        <p:attrNameLst>
                                          <p:attrName>ppt_x</p:attrName>
                                        </p:attrNameLst>
                                      </p:cBhvr>
                                      <p:tavLst>
                                        <p:tav tm="0">
                                          <p:val>
                                            <p:strVal val="#ppt_x"/>
                                          </p:val>
                                        </p:tav>
                                        <p:tav tm="100000">
                                          <p:val>
                                            <p:strVal val="#ppt_x"/>
                                          </p:val>
                                        </p:tav>
                                      </p:tavLst>
                                    </p:anim>
                                    <p:anim calcmode="lin" valueType="num">
                                      <p:cBhvr additive="base">
                                        <p:cTn id="8" dur="500" fill="hold"/>
                                        <p:tgtEl>
                                          <p:spTgt spid="410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ppt_x"/>
                                          </p:val>
                                        </p:tav>
                                        <p:tav tm="100000">
                                          <p:val>
                                            <p:strVal val="#ppt_x"/>
                                          </p:val>
                                        </p:tav>
                                      </p:tavLst>
                                    </p:anim>
                                    <p:anim calcmode="lin" valueType="num">
                                      <p:cBhvr additive="base">
                                        <p:cTn id="12" dur="500" fill="hold"/>
                                        <p:tgtEl>
                                          <p:spTgt spid="5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9D6061-F064-4E79-B232-BD9C57754D69}"/>
              </a:ext>
            </a:extLst>
          </p:cNvPr>
          <p:cNvPicPr>
            <a:picLocks noChangeAspect="1"/>
          </p:cNvPicPr>
          <p:nvPr/>
        </p:nvPicPr>
        <p:blipFill>
          <a:blip r:embed="rId3"/>
          <a:stretch>
            <a:fillRect/>
          </a:stretch>
        </p:blipFill>
        <p:spPr>
          <a:xfrm>
            <a:off x="2392399" y="5110491"/>
            <a:ext cx="1900706" cy="480178"/>
          </a:xfrm>
          <a:prstGeom prst="rect">
            <a:avLst/>
          </a:prstGeom>
        </p:spPr>
      </p:pic>
      <p:pic>
        <p:nvPicPr>
          <p:cNvPr id="6150" name="Picture 6">
            <a:extLst>
              <a:ext uri="{FF2B5EF4-FFF2-40B4-BE49-F238E27FC236}">
                <a16:creationId xmlns:a16="http://schemas.microsoft.com/office/drawing/2014/main" id="{61959AA2-C03A-4F0D-B407-666FA88517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48" y="1597216"/>
            <a:ext cx="6149917" cy="2606726"/>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p:txBody>
          <a:bodyPr/>
          <a:lstStyle/>
          <a:p>
            <a:r>
              <a:rPr lang="en-US" dirty="0"/>
              <a:t>Transfer Learning </a:t>
            </a:r>
            <a:r>
              <a:rPr lang="en-US" sz="2400" dirty="0"/>
              <a:t>(</a:t>
            </a:r>
            <a:r>
              <a:rPr lang="en-SG" sz="2400" dirty="0"/>
              <a:t>VGG16</a:t>
            </a:r>
            <a:r>
              <a:rPr lang="en-US" sz="2400" dirty="0"/>
              <a:t>)</a:t>
            </a:r>
          </a:p>
        </p:txBody>
      </p:sp>
      <p:sp>
        <p:nvSpPr>
          <p:cNvPr id="48" name="TextBox 47">
            <a:extLst>
              <a:ext uri="{FF2B5EF4-FFF2-40B4-BE49-F238E27FC236}">
                <a16:creationId xmlns:a16="http://schemas.microsoft.com/office/drawing/2014/main" id="{AB50896F-0AB1-4B5D-992E-3C88C38F7FE4}"/>
              </a:ext>
            </a:extLst>
          </p:cNvPr>
          <p:cNvSpPr txBox="1"/>
          <p:nvPr/>
        </p:nvSpPr>
        <p:spPr>
          <a:xfrm>
            <a:off x="625642" y="4262863"/>
            <a:ext cx="5908323" cy="738664"/>
          </a:xfrm>
          <a:prstGeom prst="rect">
            <a:avLst/>
          </a:prstGeom>
          <a:noFill/>
        </p:spPr>
        <p:txBody>
          <a:bodyPr wrap="square" rtlCol="0">
            <a:spAutoFit/>
          </a:bodyPr>
          <a:lstStyle/>
          <a:p>
            <a:r>
              <a:rPr lang="en-US" altLang="ko-KR" sz="1400" b="1" dirty="0">
                <a:solidFill>
                  <a:srgbClr val="404040"/>
                </a:solidFill>
                <a:cs typeface="Arial" pitchFamily="34" charset="0"/>
              </a:rPr>
              <a:t>Model with transfer learning from VGG16 had a 0.990 training accuracy and 0.964 validation accuracy (epoch 21). This model is used as the production model.</a:t>
            </a:r>
            <a:endParaRPr lang="ko-KR" altLang="en-US" sz="1400" b="1" dirty="0">
              <a:solidFill>
                <a:srgbClr val="404040"/>
              </a:solidFill>
              <a:cs typeface="Arial" pitchFamily="34" charset="0"/>
            </a:endParaRPr>
          </a:p>
        </p:txBody>
      </p:sp>
      <p:pic>
        <p:nvPicPr>
          <p:cNvPr id="4100" name="Picture 4">
            <a:extLst>
              <a:ext uri="{FF2B5EF4-FFF2-40B4-BE49-F238E27FC236}">
                <a16:creationId xmlns:a16="http://schemas.microsoft.com/office/drawing/2014/main" id="{BFD575E5-51F4-4A13-90CE-863E53AE28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841" t="5305" r="4239" b="11146"/>
          <a:stretch/>
        </p:blipFill>
        <p:spPr bwMode="auto">
          <a:xfrm>
            <a:off x="745725" y="5140420"/>
            <a:ext cx="1509542" cy="150286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BAA4F4FE-A978-4E68-83B2-FBBA219BCCE6}"/>
              </a:ext>
            </a:extLst>
          </p:cNvPr>
          <p:cNvSpPr txBox="1"/>
          <p:nvPr/>
        </p:nvSpPr>
        <p:spPr>
          <a:xfrm>
            <a:off x="2392400" y="5796831"/>
            <a:ext cx="1948781" cy="830997"/>
          </a:xfrm>
          <a:prstGeom prst="rect">
            <a:avLst/>
          </a:prstGeom>
          <a:solidFill>
            <a:schemeClr val="accent3">
              <a:lumMod val="20000"/>
              <a:lumOff val="80000"/>
            </a:schemeClr>
          </a:solidFill>
        </p:spPr>
        <p:txBody>
          <a:bodyPr wrap="square" rtlCol="0" anchor="ctr">
            <a:spAutoFit/>
          </a:bodyPr>
          <a:lstStyle/>
          <a:p>
            <a:r>
              <a:rPr lang="en-US" altLang="ko-KR" sz="1200" dirty="0">
                <a:solidFill>
                  <a:schemeClr val="tx1">
                    <a:lumMod val="75000"/>
                    <a:lumOff val="25000"/>
                  </a:schemeClr>
                </a:solidFill>
                <a:cs typeface="Arial" pitchFamily="34" charset="0"/>
              </a:rPr>
              <a:t>A test prediction of the broccoli image on the left yielded </a:t>
            </a:r>
            <a:r>
              <a:rPr lang="en-US" altLang="ko-KR" sz="1200" b="1" dirty="0">
                <a:solidFill>
                  <a:schemeClr val="tx1">
                    <a:lumMod val="75000"/>
                    <a:lumOff val="25000"/>
                  </a:schemeClr>
                </a:solidFill>
                <a:cs typeface="Arial" pitchFamily="34" charset="0"/>
              </a:rPr>
              <a:t>1.0</a:t>
            </a:r>
            <a:r>
              <a:rPr lang="en-US" altLang="ko-KR" sz="1200" dirty="0">
                <a:solidFill>
                  <a:schemeClr val="tx1">
                    <a:lumMod val="75000"/>
                    <a:lumOff val="25000"/>
                  </a:schemeClr>
                </a:solidFill>
                <a:cs typeface="Arial" pitchFamily="34" charset="0"/>
              </a:rPr>
              <a:t> probability that it is a broccoli.</a:t>
            </a:r>
            <a:endParaRPr lang="ko-KR" altLang="en-US" sz="1200" dirty="0">
              <a:solidFill>
                <a:schemeClr val="tx1">
                  <a:lumMod val="75000"/>
                  <a:lumOff val="25000"/>
                </a:schemeClr>
              </a:solidFill>
              <a:cs typeface="Arial" pitchFamily="34" charset="0"/>
            </a:endParaRPr>
          </a:p>
        </p:txBody>
      </p:sp>
      <p:sp>
        <p:nvSpPr>
          <p:cNvPr id="51" name="TextBox 50">
            <a:extLst>
              <a:ext uri="{FF2B5EF4-FFF2-40B4-BE49-F238E27FC236}">
                <a16:creationId xmlns:a16="http://schemas.microsoft.com/office/drawing/2014/main" id="{EFE61E29-33CB-4C3C-8AA5-21C7A56C0C10}"/>
              </a:ext>
            </a:extLst>
          </p:cNvPr>
          <p:cNvSpPr txBox="1"/>
          <p:nvPr/>
        </p:nvSpPr>
        <p:spPr>
          <a:xfrm>
            <a:off x="7056400" y="5904618"/>
            <a:ext cx="4750201" cy="738664"/>
          </a:xfrm>
          <a:prstGeom prst="rect">
            <a:avLst/>
          </a:prstGeom>
          <a:noFill/>
        </p:spPr>
        <p:txBody>
          <a:bodyPr wrap="square" rtlCol="0">
            <a:spAutoFit/>
          </a:bodyPr>
          <a:lstStyle/>
          <a:p>
            <a:r>
              <a:rPr lang="en-US" altLang="ko-KR" sz="1400" b="1" dirty="0">
                <a:solidFill>
                  <a:srgbClr val="404040"/>
                </a:solidFill>
                <a:cs typeface="Arial" pitchFamily="34" charset="0"/>
              </a:rPr>
              <a:t>Visualization of the 2</a:t>
            </a:r>
            <a:r>
              <a:rPr lang="en-US" altLang="ko-KR" sz="1400" b="1" baseline="30000" dirty="0">
                <a:solidFill>
                  <a:srgbClr val="404040"/>
                </a:solidFill>
                <a:cs typeface="Arial" pitchFamily="34" charset="0"/>
              </a:rPr>
              <a:t>nd</a:t>
            </a:r>
            <a:r>
              <a:rPr lang="en-US" altLang="ko-KR" sz="1400" b="1" dirty="0">
                <a:solidFill>
                  <a:srgbClr val="404040"/>
                </a:solidFill>
                <a:cs typeface="Arial" pitchFamily="34" charset="0"/>
              </a:rPr>
              <a:t> CNN layer of 64 filters shows the model is learning much more with the VGG 16 architecture.</a:t>
            </a:r>
            <a:endParaRPr lang="ko-KR" altLang="en-US" sz="1400" b="1" dirty="0">
              <a:solidFill>
                <a:srgbClr val="404040"/>
              </a:solidFill>
              <a:cs typeface="Arial" pitchFamily="34" charset="0"/>
            </a:endParaRPr>
          </a:p>
        </p:txBody>
      </p:sp>
      <p:pic>
        <p:nvPicPr>
          <p:cNvPr id="6148" name="Picture 4">
            <a:extLst>
              <a:ext uri="{FF2B5EF4-FFF2-40B4-BE49-F238E27FC236}">
                <a16:creationId xmlns:a16="http://schemas.microsoft.com/office/drawing/2014/main" id="{74B70E75-C137-42CF-850C-B45527A408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7840" y="1137711"/>
            <a:ext cx="4067320" cy="476690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E749998-D8D4-48CE-8A3A-482567F19365}"/>
              </a:ext>
            </a:extLst>
          </p:cNvPr>
          <p:cNvSpPr/>
          <p:nvPr/>
        </p:nvSpPr>
        <p:spPr>
          <a:xfrm>
            <a:off x="2392399" y="5110491"/>
            <a:ext cx="1943645" cy="20284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 name="Straight Arrow Connector 3">
            <a:extLst>
              <a:ext uri="{FF2B5EF4-FFF2-40B4-BE49-F238E27FC236}">
                <a16:creationId xmlns:a16="http://schemas.microsoft.com/office/drawing/2014/main" id="{80AF92EE-DD99-4F7F-9B86-AB5C34E0DBC4}"/>
              </a:ext>
            </a:extLst>
          </p:cNvPr>
          <p:cNvCxnSpPr/>
          <p:nvPr/>
        </p:nvCxnSpPr>
        <p:spPr>
          <a:xfrm>
            <a:off x="1242873" y="2032986"/>
            <a:ext cx="0" cy="399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9DB89F-7512-4255-9455-AA9E4A4BDCD7}"/>
              </a:ext>
            </a:extLst>
          </p:cNvPr>
          <p:cNvCxnSpPr>
            <a:cxnSpLocks/>
          </p:cNvCxnSpPr>
          <p:nvPr/>
        </p:nvCxnSpPr>
        <p:spPr>
          <a:xfrm flipV="1">
            <a:off x="4447712" y="3542190"/>
            <a:ext cx="0" cy="337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34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additive="base">
                                        <p:cTn id="7" dur="500" fill="hold"/>
                                        <p:tgtEl>
                                          <p:spTgt spid="4100"/>
                                        </p:tgtEl>
                                        <p:attrNameLst>
                                          <p:attrName>ppt_x</p:attrName>
                                        </p:attrNameLst>
                                      </p:cBhvr>
                                      <p:tavLst>
                                        <p:tav tm="0">
                                          <p:val>
                                            <p:strVal val="#ppt_x"/>
                                          </p:val>
                                        </p:tav>
                                        <p:tav tm="100000">
                                          <p:val>
                                            <p:strVal val="#ppt_x"/>
                                          </p:val>
                                        </p:tav>
                                      </p:tavLst>
                                    </p:anim>
                                    <p:anim calcmode="lin" valueType="num">
                                      <p:cBhvr additive="base">
                                        <p:cTn id="8" dur="500" fill="hold"/>
                                        <p:tgtEl>
                                          <p:spTgt spid="4100"/>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2" presetClass="entr" presetSubtype="4"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ppt_x"/>
                                          </p:val>
                                        </p:tav>
                                        <p:tav tm="100000">
                                          <p:val>
                                            <p:strVal val="#ppt_x"/>
                                          </p:val>
                                        </p:tav>
                                      </p:tavLst>
                                    </p:anim>
                                    <p:anim calcmode="lin" valueType="num">
                                      <p:cBhvr additive="base">
                                        <p:cTn id="14" dur="500" fill="hold"/>
                                        <p:tgtEl>
                                          <p:spTgt spid="5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65C7CA73-5743-4B6C-B938-026A0E154F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858"/>
          <a:stretch/>
        </p:blipFill>
        <p:spPr bwMode="auto">
          <a:xfrm>
            <a:off x="5779363" y="884428"/>
            <a:ext cx="5282214" cy="619824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p:txBody>
          <a:bodyPr/>
          <a:lstStyle/>
          <a:p>
            <a:r>
              <a:rPr lang="en-SG" sz="4800" dirty="0"/>
              <a:t>Misclassification Analysis</a:t>
            </a:r>
            <a:endParaRPr lang="en-US" sz="2000" dirty="0"/>
          </a:p>
        </p:txBody>
      </p:sp>
      <p:sp>
        <p:nvSpPr>
          <p:cNvPr id="51" name="TextBox 50">
            <a:extLst>
              <a:ext uri="{FF2B5EF4-FFF2-40B4-BE49-F238E27FC236}">
                <a16:creationId xmlns:a16="http://schemas.microsoft.com/office/drawing/2014/main" id="{EFE61E29-33CB-4C3C-8AA5-21C7A56C0C10}"/>
              </a:ext>
            </a:extLst>
          </p:cNvPr>
          <p:cNvSpPr txBox="1"/>
          <p:nvPr/>
        </p:nvSpPr>
        <p:spPr>
          <a:xfrm>
            <a:off x="687786" y="1714411"/>
            <a:ext cx="4750201" cy="523220"/>
          </a:xfrm>
          <a:prstGeom prst="rect">
            <a:avLst/>
          </a:prstGeom>
          <a:noFill/>
        </p:spPr>
        <p:txBody>
          <a:bodyPr wrap="square" rtlCol="0">
            <a:spAutoFit/>
          </a:bodyPr>
          <a:lstStyle/>
          <a:p>
            <a:r>
              <a:rPr lang="en-US" altLang="ko-KR" sz="1400" dirty="0">
                <a:solidFill>
                  <a:srgbClr val="404040"/>
                </a:solidFill>
                <a:cs typeface="Arial" pitchFamily="34" charset="0"/>
              </a:rPr>
              <a:t>Confusion matrix of the test data showed that </a:t>
            </a:r>
            <a:r>
              <a:rPr lang="en-US" altLang="ko-KR" sz="1400" b="1" dirty="0">
                <a:solidFill>
                  <a:srgbClr val="404040"/>
                </a:solidFill>
                <a:cs typeface="Arial" pitchFamily="34" charset="0"/>
              </a:rPr>
              <a:t>38% of corn </a:t>
            </a:r>
            <a:r>
              <a:rPr lang="en-US" altLang="ko-KR" sz="1400" dirty="0">
                <a:solidFill>
                  <a:srgbClr val="404040"/>
                </a:solidFill>
                <a:cs typeface="Arial" pitchFamily="34" charset="0"/>
              </a:rPr>
              <a:t>images were getting </a:t>
            </a:r>
            <a:r>
              <a:rPr lang="en-US" altLang="ko-KR" sz="1400" b="1" dirty="0">
                <a:solidFill>
                  <a:srgbClr val="404040"/>
                </a:solidFill>
                <a:cs typeface="Arial" pitchFamily="34" charset="0"/>
              </a:rPr>
              <a:t>misclassified as white onion</a:t>
            </a:r>
            <a:r>
              <a:rPr lang="en-US" altLang="ko-KR" sz="1400" dirty="0">
                <a:solidFill>
                  <a:srgbClr val="404040"/>
                </a:solidFill>
                <a:cs typeface="Arial" pitchFamily="34" charset="0"/>
              </a:rPr>
              <a:t>!</a:t>
            </a:r>
            <a:endParaRPr lang="ko-KR" altLang="en-US" sz="1400" dirty="0">
              <a:solidFill>
                <a:srgbClr val="404040"/>
              </a:solidFill>
              <a:cs typeface="Arial" pitchFamily="34" charset="0"/>
            </a:endParaRPr>
          </a:p>
        </p:txBody>
      </p:sp>
      <p:pic>
        <p:nvPicPr>
          <p:cNvPr id="4" name="Picture 3">
            <a:extLst>
              <a:ext uri="{FF2B5EF4-FFF2-40B4-BE49-F238E27FC236}">
                <a16:creationId xmlns:a16="http://schemas.microsoft.com/office/drawing/2014/main" id="{D89806AD-618D-4114-8B5E-24CEB4490336}"/>
              </a:ext>
            </a:extLst>
          </p:cNvPr>
          <p:cNvPicPr>
            <a:picLocks noChangeAspect="1"/>
          </p:cNvPicPr>
          <p:nvPr/>
        </p:nvPicPr>
        <p:blipFill rotWithShape="1">
          <a:blip r:embed="rId3"/>
          <a:srcRect t="49781"/>
          <a:stretch/>
        </p:blipFill>
        <p:spPr>
          <a:xfrm>
            <a:off x="687786" y="3425196"/>
            <a:ext cx="4550407" cy="920022"/>
          </a:xfrm>
          <a:prstGeom prst="rect">
            <a:avLst/>
          </a:prstGeom>
        </p:spPr>
      </p:pic>
      <p:sp>
        <p:nvSpPr>
          <p:cNvPr id="14" name="TextBox 13">
            <a:extLst>
              <a:ext uri="{FF2B5EF4-FFF2-40B4-BE49-F238E27FC236}">
                <a16:creationId xmlns:a16="http://schemas.microsoft.com/office/drawing/2014/main" id="{926C802C-E8B2-48E3-B4FB-A11C198B8A52}"/>
              </a:ext>
            </a:extLst>
          </p:cNvPr>
          <p:cNvSpPr txBox="1"/>
          <p:nvPr/>
        </p:nvSpPr>
        <p:spPr>
          <a:xfrm>
            <a:off x="687786" y="2328439"/>
            <a:ext cx="4856980" cy="738664"/>
          </a:xfrm>
          <a:prstGeom prst="rect">
            <a:avLst/>
          </a:prstGeom>
          <a:noFill/>
        </p:spPr>
        <p:txBody>
          <a:bodyPr wrap="square" rtlCol="0">
            <a:spAutoFit/>
          </a:bodyPr>
          <a:lstStyle/>
          <a:p>
            <a:r>
              <a:rPr lang="en-US" altLang="ko-KR" sz="1400" dirty="0">
                <a:solidFill>
                  <a:srgbClr val="404040"/>
                </a:solidFill>
                <a:cs typeface="Arial" pitchFamily="34" charset="0"/>
              </a:rPr>
              <a:t>Some of the test images for corn were taken from the top, and resembled a round, white onion, with a darker center, resulting in the misclassifications.</a:t>
            </a:r>
            <a:endParaRPr lang="ko-KR" altLang="en-US" sz="1400" dirty="0">
              <a:solidFill>
                <a:srgbClr val="404040"/>
              </a:solidFill>
              <a:cs typeface="Arial" pitchFamily="34" charset="0"/>
            </a:endParaRPr>
          </a:p>
        </p:txBody>
      </p:sp>
      <p:sp>
        <p:nvSpPr>
          <p:cNvPr id="7" name="Rectangle 6">
            <a:extLst>
              <a:ext uri="{FF2B5EF4-FFF2-40B4-BE49-F238E27FC236}">
                <a16:creationId xmlns:a16="http://schemas.microsoft.com/office/drawing/2014/main" id="{F7C70493-7973-4F19-96AF-46B39F8186B9}"/>
              </a:ext>
            </a:extLst>
          </p:cNvPr>
          <p:cNvSpPr/>
          <p:nvPr/>
        </p:nvSpPr>
        <p:spPr>
          <a:xfrm>
            <a:off x="7439487" y="1944615"/>
            <a:ext cx="390618" cy="36357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172" name="Picture 4">
            <a:extLst>
              <a:ext uri="{FF2B5EF4-FFF2-40B4-BE49-F238E27FC236}">
                <a16:creationId xmlns:a16="http://schemas.microsoft.com/office/drawing/2014/main" id="{A5255166-CC2B-4086-B218-FEE4CCA70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786" y="4867583"/>
            <a:ext cx="4550407" cy="89307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7781AD1-E84F-4596-8F65-FEF163CDACD1}"/>
              </a:ext>
            </a:extLst>
          </p:cNvPr>
          <p:cNvSpPr txBox="1"/>
          <p:nvPr/>
        </p:nvSpPr>
        <p:spPr>
          <a:xfrm>
            <a:off x="2390127" y="4615929"/>
            <a:ext cx="1199379" cy="276999"/>
          </a:xfrm>
          <a:prstGeom prst="rect">
            <a:avLst/>
          </a:prstGeom>
          <a:noFill/>
        </p:spPr>
        <p:txBody>
          <a:bodyPr wrap="square" rtlCol="0">
            <a:spAutoFit/>
          </a:bodyPr>
          <a:lstStyle/>
          <a:p>
            <a:r>
              <a:rPr lang="en-US" altLang="ko-KR" sz="1200" dirty="0">
                <a:solidFill>
                  <a:srgbClr val="404040"/>
                </a:solidFill>
                <a:cs typeface="Arial" pitchFamily="34" charset="0"/>
              </a:rPr>
              <a:t>white onion</a:t>
            </a:r>
            <a:endParaRPr lang="ko-KR" altLang="en-US" sz="1200" dirty="0">
              <a:solidFill>
                <a:srgbClr val="404040"/>
              </a:solidFill>
              <a:cs typeface="Arial" pitchFamily="34" charset="0"/>
            </a:endParaRPr>
          </a:p>
        </p:txBody>
      </p:sp>
      <p:sp>
        <p:nvSpPr>
          <p:cNvPr id="19" name="TextBox 18">
            <a:extLst>
              <a:ext uri="{FF2B5EF4-FFF2-40B4-BE49-F238E27FC236}">
                <a16:creationId xmlns:a16="http://schemas.microsoft.com/office/drawing/2014/main" id="{F17BB451-C263-4368-9B17-3DC971CD55ED}"/>
              </a:ext>
            </a:extLst>
          </p:cNvPr>
          <p:cNvSpPr txBox="1"/>
          <p:nvPr/>
        </p:nvSpPr>
        <p:spPr>
          <a:xfrm>
            <a:off x="2669720" y="3154485"/>
            <a:ext cx="586537" cy="276999"/>
          </a:xfrm>
          <a:prstGeom prst="rect">
            <a:avLst/>
          </a:prstGeom>
          <a:noFill/>
        </p:spPr>
        <p:txBody>
          <a:bodyPr wrap="square" rtlCol="0">
            <a:spAutoFit/>
          </a:bodyPr>
          <a:lstStyle/>
          <a:p>
            <a:r>
              <a:rPr lang="en-US" altLang="ko-KR" sz="1200" dirty="0">
                <a:solidFill>
                  <a:srgbClr val="404040"/>
                </a:solidFill>
                <a:cs typeface="Arial" pitchFamily="34" charset="0"/>
              </a:rPr>
              <a:t>corn</a:t>
            </a:r>
            <a:endParaRPr lang="ko-KR" altLang="en-US" sz="1200" dirty="0">
              <a:solidFill>
                <a:srgbClr val="404040"/>
              </a:solidFill>
              <a:cs typeface="Arial" pitchFamily="34" charset="0"/>
            </a:endParaRPr>
          </a:p>
        </p:txBody>
      </p:sp>
      <p:sp>
        <p:nvSpPr>
          <p:cNvPr id="20" name="TextBox 19">
            <a:extLst>
              <a:ext uri="{FF2B5EF4-FFF2-40B4-BE49-F238E27FC236}">
                <a16:creationId xmlns:a16="http://schemas.microsoft.com/office/drawing/2014/main" id="{20F9C352-5865-4C15-829B-C5247B7FFA20}"/>
              </a:ext>
            </a:extLst>
          </p:cNvPr>
          <p:cNvSpPr txBox="1"/>
          <p:nvPr/>
        </p:nvSpPr>
        <p:spPr>
          <a:xfrm>
            <a:off x="687786" y="5969486"/>
            <a:ext cx="4856980" cy="523220"/>
          </a:xfrm>
          <a:prstGeom prst="rect">
            <a:avLst/>
          </a:prstGeom>
          <a:noFill/>
        </p:spPr>
        <p:txBody>
          <a:bodyPr wrap="square" rtlCol="0">
            <a:spAutoFit/>
          </a:bodyPr>
          <a:lstStyle/>
          <a:p>
            <a:r>
              <a:rPr lang="en-US" altLang="ko-KR" sz="1400" dirty="0">
                <a:solidFill>
                  <a:srgbClr val="404040"/>
                </a:solidFill>
                <a:cs typeface="Arial" pitchFamily="34" charset="0"/>
              </a:rPr>
              <a:t>However, the image of a corn on the weighing scale will unlikely be round and looking like an onion.</a:t>
            </a:r>
            <a:endParaRPr lang="ko-KR" altLang="en-US" sz="1400" dirty="0">
              <a:solidFill>
                <a:srgbClr val="404040"/>
              </a:solidFill>
              <a:cs typeface="Arial" pitchFamily="34" charset="0"/>
            </a:endParaRPr>
          </a:p>
        </p:txBody>
      </p:sp>
    </p:spTree>
    <p:extLst>
      <p:ext uri="{BB962C8B-B14F-4D97-AF65-F5344CB8AC3E}">
        <p14:creationId xmlns:p14="http://schemas.microsoft.com/office/powerpoint/2010/main" val="121851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SG" dirty="0"/>
              <a:t>More Test Images</a:t>
            </a:r>
            <a:endParaRPr lang="en-US" sz="2400" dirty="0"/>
          </a:p>
        </p:txBody>
      </p:sp>
      <p:sp>
        <p:nvSpPr>
          <p:cNvPr id="51" name="TextBox 50">
            <a:extLst>
              <a:ext uri="{FF2B5EF4-FFF2-40B4-BE49-F238E27FC236}">
                <a16:creationId xmlns:a16="http://schemas.microsoft.com/office/drawing/2014/main" id="{EFE61E29-33CB-4C3C-8AA5-21C7A56C0C10}"/>
              </a:ext>
            </a:extLst>
          </p:cNvPr>
          <p:cNvSpPr txBox="1"/>
          <p:nvPr/>
        </p:nvSpPr>
        <p:spPr>
          <a:xfrm>
            <a:off x="746970" y="1508386"/>
            <a:ext cx="7393853" cy="523220"/>
          </a:xfrm>
          <a:prstGeom prst="rect">
            <a:avLst/>
          </a:prstGeom>
          <a:noFill/>
        </p:spPr>
        <p:txBody>
          <a:bodyPr wrap="square" rtlCol="0">
            <a:spAutoFit/>
          </a:bodyPr>
          <a:lstStyle/>
          <a:p>
            <a:r>
              <a:rPr lang="en-US" altLang="ko-KR" sz="1400" b="1" dirty="0">
                <a:solidFill>
                  <a:srgbClr val="404040"/>
                </a:solidFill>
                <a:cs typeface="Arial" pitchFamily="34" charset="0"/>
              </a:rPr>
              <a:t>To test the production model, 38 test images </a:t>
            </a:r>
            <a:r>
              <a:rPr lang="en-US" altLang="ko-KR" sz="1400" dirty="0">
                <a:solidFill>
                  <a:srgbClr val="404040"/>
                </a:solidFill>
                <a:cs typeface="Arial" pitchFamily="34" charset="0"/>
              </a:rPr>
              <a:t>taken from the </a:t>
            </a:r>
            <a:r>
              <a:rPr lang="en-US" altLang="ko-KR" sz="1400" b="1" dirty="0">
                <a:solidFill>
                  <a:srgbClr val="404040"/>
                </a:solidFill>
                <a:cs typeface="Arial" pitchFamily="34" charset="0"/>
              </a:rPr>
              <a:t>internet </a:t>
            </a:r>
            <a:r>
              <a:rPr lang="en-US" altLang="ko-KR" sz="1400" dirty="0">
                <a:solidFill>
                  <a:srgbClr val="404040"/>
                </a:solidFill>
                <a:cs typeface="Arial" pitchFamily="34" charset="0"/>
              </a:rPr>
              <a:t>and from the </a:t>
            </a:r>
            <a:r>
              <a:rPr lang="en-US" altLang="ko-KR" sz="1400" b="1" dirty="0">
                <a:solidFill>
                  <a:srgbClr val="404040"/>
                </a:solidFill>
                <a:cs typeface="Arial" pitchFamily="34" charset="0"/>
              </a:rPr>
              <a:t>supermarket </a:t>
            </a:r>
            <a:r>
              <a:rPr lang="en-US" altLang="ko-KR" sz="1400" dirty="0">
                <a:solidFill>
                  <a:srgbClr val="404040"/>
                </a:solidFill>
                <a:cs typeface="Arial" pitchFamily="34" charset="0"/>
              </a:rPr>
              <a:t>were used.</a:t>
            </a:r>
            <a:endParaRPr lang="ko-KR" altLang="en-US" sz="1400" dirty="0">
              <a:solidFill>
                <a:srgbClr val="404040"/>
              </a:solidFill>
              <a:cs typeface="Arial" pitchFamily="34" charset="0"/>
            </a:endParaRPr>
          </a:p>
        </p:txBody>
      </p:sp>
      <p:pic>
        <p:nvPicPr>
          <p:cNvPr id="3" name="Picture 2">
            <a:extLst>
              <a:ext uri="{FF2B5EF4-FFF2-40B4-BE49-F238E27FC236}">
                <a16:creationId xmlns:a16="http://schemas.microsoft.com/office/drawing/2014/main" id="{8946792F-6063-4748-B518-18535D6F8CD3}"/>
              </a:ext>
            </a:extLst>
          </p:cNvPr>
          <p:cNvPicPr>
            <a:picLocks noChangeAspect="1"/>
          </p:cNvPicPr>
          <p:nvPr/>
        </p:nvPicPr>
        <p:blipFill>
          <a:blip r:embed="rId2"/>
          <a:stretch>
            <a:fillRect/>
          </a:stretch>
        </p:blipFill>
        <p:spPr>
          <a:xfrm>
            <a:off x="821051" y="5202650"/>
            <a:ext cx="1650004" cy="1272649"/>
          </a:xfrm>
          <a:prstGeom prst="rect">
            <a:avLst/>
          </a:prstGeom>
        </p:spPr>
      </p:pic>
      <p:pic>
        <p:nvPicPr>
          <p:cNvPr id="5" name="Picture 4">
            <a:extLst>
              <a:ext uri="{FF2B5EF4-FFF2-40B4-BE49-F238E27FC236}">
                <a16:creationId xmlns:a16="http://schemas.microsoft.com/office/drawing/2014/main" id="{991F02CF-6106-4C0C-BF66-167825C420D6}"/>
              </a:ext>
            </a:extLst>
          </p:cNvPr>
          <p:cNvPicPr>
            <a:picLocks noChangeAspect="1"/>
          </p:cNvPicPr>
          <p:nvPr/>
        </p:nvPicPr>
        <p:blipFill>
          <a:blip r:embed="rId3"/>
          <a:stretch>
            <a:fillRect/>
          </a:stretch>
        </p:blipFill>
        <p:spPr>
          <a:xfrm>
            <a:off x="2642815" y="5202650"/>
            <a:ext cx="1975565" cy="1287447"/>
          </a:xfrm>
          <a:prstGeom prst="rect">
            <a:avLst/>
          </a:prstGeom>
        </p:spPr>
      </p:pic>
      <p:pic>
        <p:nvPicPr>
          <p:cNvPr id="6" name="Picture 5">
            <a:extLst>
              <a:ext uri="{FF2B5EF4-FFF2-40B4-BE49-F238E27FC236}">
                <a16:creationId xmlns:a16="http://schemas.microsoft.com/office/drawing/2014/main" id="{9DA79A96-A681-456E-8EC6-3B741B87F048}"/>
              </a:ext>
            </a:extLst>
          </p:cNvPr>
          <p:cNvPicPr>
            <a:picLocks noChangeAspect="1"/>
          </p:cNvPicPr>
          <p:nvPr/>
        </p:nvPicPr>
        <p:blipFill>
          <a:blip r:embed="rId4"/>
          <a:stretch>
            <a:fillRect/>
          </a:stretch>
        </p:blipFill>
        <p:spPr>
          <a:xfrm>
            <a:off x="821051" y="2909408"/>
            <a:ext cx="1525713" cy="1280110"/>
          </a:xfrm>
          <a:prstGeom prst="rect">
            <a:avLst/>
          </a:prstGeom>
        </p:spPr>
      </p:pic>
      <p:sp>
        <p:nvSpPr>
          <p:cNvPr id="7" name="Rectangle 6">
            <a:extLst>
              <a:ext uri="{FF2B5EF4-FFF2-40B4-BE49-F238E27FC236}">
                <a16:creationId xmlns:a16="http://schemas.microsoft.com/office/drawing/2014/main" id="{F7C70493-7973-4F19-96AF-46B39F8186B9}"/>
              </a:ext>
            </a:extLst>
          </p:cNvPr>
          <p:cNvSpPr/>
          <p:nvPr/>
        </p:nvSpPr>
        <p:spPr>
          <a:xfrm>
            <a:off x="838807" y="5176692"/>
            <a:ext cx="759273" cy="2660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1B85F644-752F-4C97-904C-0549E1B674CD}"/>
              </a:ext>
            </a:extLst>
          </p:cNvPr>
          <p:cNvSpPr/>
          <p:nvPr/>
        </p:nvSpPr>
        <p:spPr>
          <a:xfrm>
            <a:off x="2622972" y="5176692"/>
            <a:ext cx="910440" cy="2660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E590F12C-038E-4DD9-BEC3-D878A303FC8D}"/>
              </a:ext>
            </a:extLst>
          </p:cNvPr>
          <p:cNvSpPr/>
          <p:nvPr/>
        </p:nvSpPr>
        <p:spPr>
          <a:xfrm>
            <a:off x="821051" y="2890911"/>
            <a:ext cx="1525712" cy="2660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11021BA2-19FB-494E-8FB6-0B1520334299}"/>
              </a:ext>
            </a:extLst>
          </p:cNvPr>
          <p:cNvSpPr txBox="1"/>
          <p:nvPr/>
        </p:nvSpPr>
        <p:spPr>
          <a:xfrm>
            <a:off x="821051" y="2415542"/>
            <a:ext cx="2268377" cy="307777"/>
          </a:xfrm>
          <a:prstGeom prst="rect">
            <a:avLst/>
          </a:prstGeom>
          <a:solidFill>
            <a:srgbClr val="FF0000"/>
          </a:solidFill>
        </p:spPr>
        <p:txBody>
          <a:bodyPr wrap="square" rtlCol="0" anchor="ctr">
            <a:spAutoFit/>
          </a:bodyPr>
          <a:lstStyle/>
          <a:p>
            <a:r>
              <a:rPr lang="en-US" altLang="ko-KR" sz="1400" b="1" dirty="0">
                <a:solidFill>
                  <a:schemeClr val="bg1"/>
                </a:solidFill>
                <a:cs typeface="Arial" pitchFamily="34" charset="0"/>
              </a:rPr>
              <a:t>1 was classified wrongly</a:t>
            </a:r>
            <a:endParaRPr lang="ko-KR" altLang="en-US" sz="1400" b="1" dirty="0">
              <a:solidFill>
                <a:schemeClr val="bg1"/>
              </a:solidFill>
              <a:cs typeface="Arial" pitchFamily="34" charset="0"/>
            </a:endParaRPr>
          </a:p>
        </p:txBody>
      </p:sp>
      <p:sp>
        <p:nvSpPr>
          <p:cNvPr id="19" name="TextBox 18">
            <a:extLst>
              <a:ext uri="{FF2B5EF4-FFF2-40B4-BE49-F238E27FC236}">
                <a16:creationId xmlns:a16="http://schemas.microsoft.com/office/drawing/2014/main" id="{193C7DFE-9813-4B08-873B-F06E1AD789E6}"/>
              </a:ext>
            </a:extLst>
          </p:cNvPr>
          <p:cNvSpPr txBox="1"/>
          <p:nvPr/>
        </p:nvSpPr>
        <p:spPr>
          <a:xfrm>
            <a:off x="821052" y="4694500"/>
            <a:ext cx="2152968" cy="307777"/>
          </a:xfrm>
          <a:prstGeom prst="rect">
            <a:avLst/>
          </a:prstGeom>
          <a:solidFill>
            <a:schemeClr val="accent2"/>
          </a:solidFill>
        </p:spPr>
        <p:txBody>
          <a:bodyPr wrap="square" rtlCol="0" anchor="ctr">
            <a:spAutoFit/>
          </a:bodyPr>
          <a:lstStyle/>
          <a:p>
            <a:r>
              <a:rPr lang="en-US" altLang="ko-KR" sz="1400" b="1" dirty="0">
                <a:solidFill>
                  <a:schemeClr val="bg1"/>
                </a:solidFill>
                <a:cs typeface="Arial" pitchFamily="34" charset="0"/>
              </a:rPr>
              <a:t>2 had low probabilities</a:t>
            </a:r>
            <a:endParaRPr lang="ko-KR" altLang="en-US" sz="1400" b="1" dirty="0">
              <a:solidFill>
                <a:schemeClr val="bg1"/>
              </a:solidFill>
              <a:cs typeface="Arial" pitchFamily="34" charset="0"/>
            </a:endParaRPr>
          </a:p>
        </p:txBody>
      </p:sp>
      <p:pic>
        <p:nvPicPr>
          <p:cNvPr id="9220" name="Picture 4">
            <a:extLst>
              <a:ext uri="{FF2B5EF4-FFF2-40B4-BE49-F238E27FC236}">
                <a16:creationId xmlns:a16="http://schemas.microsoft.com/office/drawing/2014/main" id="{C62CE707-5935-4217-AC45-5FD5E0E942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6623" y="1769686"/>
            <a:ext cx="3317958" cy="468111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8121477-593B-4B4D-B48D-D07D58DDDE53}"/>
              </a:ext>
            </a:extLst>
          </p:cNvPr>
          <p:cNvSpPr txBox="1"/>
          <p:nvPr/>
        </p:nvSpPr>
        <p:spPr>
          <a:xfrm>
            <a:off x="4657169" y="5782465"/>
            <a:ext cx="3051676" cy="461665"/>
          </a:xfrm>
          <a:prstGeom prst="rect">
            <a:avLst/>
          </a:prstGeom>
          <a:solidFill>
            <a:schemeClr val="accent1">
              <a:lumMod val="20000"/>
              <a:lumOff val="80000"/>
            </a:schemeClr>
          </a:solidFill>
        </p:spPr>
        <p:txBody>
          <a:bodyPr wrap="square" rtlCol="0">
            <a:spAutoFit/>
          </a:bodyPr>
          <a:lstStyle/>
          <a:p>
            <a:pPr algn="ctr"/>
            <a:r>
              <a:rPr lang="en-SG" altLang="ko-KR" sz="1200" dirty="0">
                <a:solidFill>
                  <a:schemeClr val="tx1">
                    <a:lumMod val="75000"/>
                    <a:lumOff val="25000"/>
                  </a:schemeClr>
                </a:solidFill>
                <a:cs typeface="Arial" pitchFamily="34" charset="0"/>
              </a:rPr>
              <a:t>We can provide top-2 predictions as options for the customer to select from</a:t>
            </a:r>
            <a:endParaRPr lang="en-US" altLang="ko-KR" sz="1200" dirty="0">
              <a:solidFill>
                <a:srgbClr val="262626"/>
              </a:solidFill>
              <a:latin typeface="Arial" pitchFamily="34" charset="0"/>
              <a:cs typeface="Arial" pitchFamily="34" charset="0"/>
            </a:endParaRPr>
          </a:p>
        </p:txBody>
      </p:sp>
      <p:sp>
        <p:nvSpPr>
          <p:cNvPr id="23" name="TextBox 22">
            <a:extLst>
              <a:ext uri="{FF2B5EF4-FFF2-40B4-BE49-F238E27FC236}">
                <a16:creationId xmlns:a16="http://schemas.microsoft.com/office/drawing/2014/main" id="{EA2FB253-2681-481E-BB2F-98A7C7D4A5E3}"/>
              </a:ext>
            </a:extLst>
          </p:cNvPr>
          <p:cNvSpPr txBox="1"/>
          <p:nvPr/>
        </p:nvSpPr>
        <p:spPr>
          <a:xfrm>
            <a:off x="4657169" y="3290475"/>
            <a:ext cx="3051676" cy="646331"/>
          </a:xfrm>
          <a:prstGeom prst="rect">
            <a:avLst/>
          </a:prstGeom>
          <a:solidFill>
            <a:schemeClr val="accent1">
              <a:lumMod val="20000"/>
              <a:lumOff val="80000"/>
            </a:schemeClr>
          </a:solidFill>
        </p:spPr>
        <p:txBody>
          <a:bodyPr wrap="square" rtlCol="0">
            <a:spAutoFit/>
          </a:bodyPr>
          <a:lstStyle/>
          <a:p>
            <a:pPr algn="ctr"/>
            <a:r>
              <a:rPr lang="en-SG" altLang="ko-KR" sz="1200" dirty="0">
                <a:solidFill>
                  <a:schemeClr val="tx1">
                    <a:lumMod val="75000"/>
                    <a:lumOff val="25000"/>
                  </a:schemeClr>
                </a:solidFill>
                <a:cs typeface="Arial" pitchFamily="34" charset="0"/>
              </a:rPr>
              <a:t>Vegetables known to resemble each other can be shown as additional options for the consumer to select from</a:t>
            </a:r>
            <a:r>
              <a:rPr lang="en-US" altLang="ko-KR" sz="1200" dirty="0">
                <a:solidFill>
                  <a:schemeClr val="tx1">
                    <a:lumMod val="75000"/>
                    <a:lumOff val="25000"/>
                  </a:schemeClr>
                </a:solidFill>
                <a:cs typeface="Arial" pitchFamily="34" charset="0"/>
              </a:rPr>
              <a:t>.</a:t>
            </a:r>
            <a:endParaRPr lang="en-US" altLang="ko-KR" sz="1200" dirty="0">
              <a:solidFill>
                <a:srgbClr val="262626"/>
              </a:solidFill>
              <a:latin typeface="Arial" pitchFamily="34" charset="0"/>
              <a:cs typeface="Arial" pitchFamily="34" charset="0"/>
            </a:endParaRPr>
          </a:p>
        </p:txBody>
      </p:sp>
      <p:grpSp>
        <p:nvGrpSpPr>
          <p:cNvPr id="26" name="Group 25">
            <a:extLst>
              <a:ext uri="{FF2B5EF4-FFF2-40B4-BE49-F238E27FC236}">
                <a16:creationId xmlns:a16="http://schemas.microsoft.com/office/drawing/2014/main" id="{ACC0670F-1AEE-4C28-B80B-3B641F83C2EB}"/>
              </a:ext>
            </a:extLst>
          </p:cNvPr>
          <p:cNvGrpSpPr/>
          <p:nvPr/>
        </p:nvGrpSpPr>
        <p:grpSpPr>
          <a:xfrm>
            <a:off x="5681002" y="5007706"/>
            <a:ext cx="688032" cy="688032"/>
            <a:chOff x="5681002" y="5007706"/>
            <a:chExt cx="688032" cy="688032"/>
          </a:xfrm>
        </p:grpSpPr>
        <p:sp>
          <p:nvSpPr>
            <p:cNvPr id="20" name="Oval 24">
              <a:extLst>
                <a:ext uri="{FF2B5EF4-FFF2-40B4-BE49-F238E27FC236}">
                  <a16:creationId xmlns:a16="http://schemas.microsoft.com/office/drawing/2014/main" id="{5A789203-43C4-4275-866B-4FBDA78BCD62}"/>
                </a:ext>
              </a:extLst>
            </p:cNvPr>
            <p:cNvSpPr/>
            <p:nvPr/>
          </p:nvSpPr>
          <p:spPr>
            <a:xfrm>
              <a:off x="5681002" y="5007706"/>
              <a:ext cx="688032" cy="688032"/>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28" name="Frame 17">
              <a:extLst>
                <a:ext uri="{FF2B5EF4-FFF2-40B4-BE49-F238E27FC236}">
                  <a16:creationId xmlns:a16="http://schemas.microsoft.com/office/drawing/2014/main" id="{A4DE99C7-6DEE-40F5-A2E9-16CBE35749DF}"/>
                </a:ext>
              </a:extLst>
            </p:cNvPr>
            <p:cNvSpPr/>
            <p:nvPr/>
          </p:nvSpPr>
          <p:spPr>
            <a:xfrm>
              <a:off x="5864573" y="5192505"/>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cxnSp>
        <p:nvCxnSpPr>
          <p:cNvPr id="30" name="Straight Connector 29">
            <a:extLst>
              <a:ext uri="{FF2B5EF4-FFF2-40B4-BE49-F238E27FC236}">
                <a16:creationId xmlns:a16="http://schemas.microsoft.com/office/drawing/2014/main" id="{30B76EEC-F147-47EB-97C4-BD91B797EEF8}"/>
              </a:ext>
            </a:extLst>
          </p:cNvPr>
          <p:cNvCxnSpPr>
            <a:cxnSpLocks/>
          </p:cNvCxnSpPr>
          <p:nvPr/>
        </p:nvCxnSpPr>
        <p:spPr>
          <a:xfrm flipH="1">
            <a:off x="625642" y="4407107"/>
            <a:ext cx="7399772" cy="0"/>
          </a:xfrm>
          <a:prstGeom prst="lin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9DA3514-DDA0-448D-BF4F-73BA1BE1F5E2}"/>
              </a:ext>
            </a:extLst>
          </p:cNvPr>
          <p:cNvCxnSpPr>
            <a:cxnSpLocks/>
          </p:cNvCxnSpPr>
          <p:nvPr/>
        </p:nvCxnSpPr>
        <p:spPr>
          <a:xfrm flipH="1">
            <a:off x="625642" y="2178812"/>
            <a:ext cx="7399772" cy="0"/>
          </a:xfrm>
          <a:prstGeom prst="lin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12A71247-5DF3-40C7-B021-1DDD09ABF21E}"/>
              </a:ext>
            </a:extLst>
          </p:cNvPr>
          <p:cNvGrpSpPr/>
          <p:nvPr/>
        </p:nvGrpSpPr>
        <p:grpSpPr>
          <a:xfrm>
            <a:off x="5681002" y="2520764"/>
            <a:ext cx="688032" cy="688032"/>
            <a:chOff x="5681002" y="5007706"/>
            <a:chExt cx="688032" cy="688032"/>
          </a:xfrm>
        </p:grpSpPr>
        <p:sp>
          <p:nvSpPr>
            <p:cNvPr id="36" name="Oval 24">
              <a:extLst>
                <a:ext uri="{FF2B5EF4-FFF2-40B4-BE49-F238E27FC236}">
                  <a16:creationId xmlns:a16="http://schemas.microsoft.com/office/drawing/2014/main" id="{9DB71292-7393-4B6A-A443-1177B61355C6}"/>
                </a:ext>
              </a:extLst>
            </p:cNvPr>
            <p:cNvSpPr/>
            <p:nvPr/>
          </p:nvSpPr>
          <p:spPr>
            <a:xfrm>
              <a:off x="5681002" y="5007706"/>
              <a:ext cx="688032" cy="688032"/>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37" name="Frame 17">
              <a:extLst>
                <a:ext uri="{FF2B5EF4-FFF2-40B4-BE49-F238E27FC236}">
                  <a16:creationId xmlns:a16="http://schemas.microsoft.com/office/drawing/2014/main" id="{26CF8D78-63E9-4BC5-9BCB-34DBC0542585}"/>
                </a:ext>
              </a:extLst>
            </p:cNvPr>
            <p:cNvSpPr/>
            <p:nvPr/>
          </p:nvSpPr>
          <p:spPr>
            <a:xfrm>
              <a:off x="5864573" y="5192505"/>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spTree>
    <p:extLst>
      <p:ext uri="{BB962C8B-B14F-4D97-AF65-F5344CB8AC3E}">
        <p14:creationId xmlns:p14="http://schemas.microsoft.com/office/powerpoint/2010/main" val="34129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18" grpId="0" animBg="1"/>
      <p:bldP spid="19" grpId="0" animBg="1"/>
      <p:bldP spid="22"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SG" dirty="0"/>
              <a:t>Conclusion</a:t>
            </a:r>
            <a:endParaRPr lang="en-US" sz="2400" dirty="0"/>
          </a:p>
        </p:txBody>
      </p:sp>
      <p:sp>
        <p:nvSpPr>
          <p:cNvPr id="51" name="TextBox 50">
            <a:extLst>
              <a:ext uri="{FF2B5EF4-FFF2-40B4-BE49-F238E27FC236}">
                <a16:creationId xmlns:a16="http://schemas.microsoft.com/office/drawing/2014/main" id="{EFE61E29-33CB-4C3C-8AA5-21C7A56C0C10}"/>
              </a:ext>
            </a:extLst>
          </p:cNvPr>
          <p:cNvSpPr txBox="1"/>
          <p:nvPr/>
        </p:nvSpPr>
        <p:spPr>
          <a:xfrm>
            <a:off x="746970" y="1508386"/>
            <a:ext cx="7393853" cy="892552"/>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ko-KR" sz="1400" b="1" dirty="0">
                <a:solidFill>
                  <a:srgbClr val="404040"/>
                </a:solidFill>
                <a:cs typeface="Arial" pitchFamily="34" charset="0"/>
              </a:rPr>
              <a:t>High validation accuracy of 0.968</a:t>
            </a:r>
          </a:p>
          <a:p>
            <a:pPr marL="285750" indent="-285750">
              <a:spcAft>
                <a:spcPts val="600"/>
              </a:spcAft>
              <a:buFont typeface="Arial" panose="020B0604020202020204" pitchFamily="34" charset="0"/>
              <a:buChar char="•"/>
            </a:pPr>
            <a:r>
              <a:rPr lang="en-US" altLang="ko-KR" sz="1400" b="1" dirty="0">
                <a:solidFill>
                  <a:srgbClr val="404040"/>
                </a:solidFill>
                <a:cs typeface="Arial" pitchFamily="34" charset="0"/>
              </a:rPr>
              <a:t>Able to predict accurately even when more than 1 item is placed</a:t>
            </a:r>
          </a:p>
          <a:p>
            <a:pPr marL="285750" indent="-285750">
              <a:spcAft>
                <a:spcPts val="600"/>
              </a:spcAft>
              <a:buFont typeface="Arial" panose="020B0604020202020204" pitchFamily="34" charset="0"/>
              <a:buChar char="•"/>
            </a:pPr>
            <a:r>
              <a:rPr lang="en-US" altLang="ko-KR" sz="1400" b="1" dirty="0">
                <a:solidFill>
                  <a:srgbClr val="404040"/>
                </a:solidFill>
                <a:cs typeface="Arial" pitchFamily="34" charset="0"/>
              </a:rPr>
              <a:t>Misclassification happens when the image resembles another vegetable</a:t>
            </a:r>
            <a:endParaRPr lang="ko-KR" altLang="en-US" sz="1400" dirty="0">
              <a:solidFill>
                <a:srgbClr val="404040"/>
              </a:solidFill>
              <a:cs typeface="Arial" pitchFamily="34" charset="0"/>
            </a:endParaRPr>
          </a:p>
        </p:txBody>
      </p:sp>
      <p:sp>
        <p:nvSpPr>
          <p:cNvPr id="22" name="TextBox 21">
            <a:extLst>
              <a:ext uri="{FF2B5EF4-FFF2-40B4-BE49-F238E27FC236}">
                <a16:creationId xmlns:a16="http://schemas.microsoft.com/office/drawing/2014/main" id="{68121477-593B-4B4D-B48D-D07D58DDDE53}"/>
              </a:ext>
            </a:extLst>
          </p:cNvPr>
          <p:cNvSpPr txBox="1"/>
          <p:nvPr/>
        </p:nvSpPr>
        <p:spPr>
          <a:xfrm>
            <a:off x="1660260" y="4874549"/>
            <a:ext cx="4708773" cy="461665"/>
          </a:xfrm>
          <a:prstGeom prst="rect">
            <a:avLst/>
          </a:prstGeom>
          <a:solidFill>
            <a:schemeClr val="accent1">
              <a:lumMod val="20000"/>
              <a:lumOff val="80000"/>
            </a:schemeClr>
          </a:solidFill>
        </p:spPr>
        <p:txBody>
          <a:bodyPr wrap="square" rtlCol="0">
            <a:spAutoFit/>
          </a:bodyPr>
          <a:lstStyle/>
          <a:p>
            <a:r>
              <a:rPr lang="en-SG" altLang="ko-KR" sz="1200" dirty="0">
                <a:solidFill>
                  <a:schemeClr val="tx1">
                    <a:lumMod val="75000"/>
                    <a:lumOff val="25000"/>
                  </a:schemeClr>
                </a:solidFill>
                <a:cs typeface="Arial" pitchFamily="34" charset="0"/>
              </a:rPr>
              <a:t>We can provide top-2 predictions as options for the customer to select from</a:t>
            </a:r>
            <a:endParaRPr lang="en-US" altLang="ko-KR" sz="1200" dirty="0">
              <a:solidFill>
                <a:srgbClr val="262626"/>
              </a:solidFill>
              <a:latin typeface="Arial" pitchFamily="34" charset="0"/>
              <a:cs typeface="Arial" pitchFamily="34" charset="0"/>
            </a:endParaRPr>
          </a:p>
        </p:txBody>
      </p:sp>
      <p:sp>
        <p:nvSpPr>
          <p:cNvPr id="23" name="TextBox 22">
            <a:extLst>
              <a:ext uri="{FF2B5EF4-FFF2-40B4-BE49-F238E27FC236}">
                <a16:creationId xmlns:a16="http://schemas.microsoft.com/office/drawing/2014/main" id="{EA2FB253-2681-481E-BB2F-98A7C7D4A5E3}"/>
              </a:ext>
            </a:extLst>
          </p:cNvPr>
          <p:cNvSpPr txBox="1"/>
          <p:nvPr/>
        </p:nvSpPr>
        <p:spPr>
          <a:xfrm>
            <a:off x="1660261" y="3986033"/>
            <a:ext cx="4708773" cy="461665"/>
          </a:xfrm>
          <a:prstGeom prst="rect">
            <a:avLst/>
          </a:prstGeom>
          <a:solidFill>
            <a:schemeClr val="accent1">
              <a:lumMod val="20000"/>
              <a:lumOff val="80000"/>
            </a:schemeClr>
          </a:solidFill>
        </p:spPr>
        <p:txBody>
          <a:bodyPr wrap="square" rtlCol="0">
            <a:spAutoFit/>
          </a:bodyPr>
          <a:lstStyle/>
          <a:p>
            <a:r>
              <a:rPr lang="en-SG" altLang="ko-KR" sz="1200" dirty="0">
                <a:solidFill>
                  <a:schemeClr val="tx1">
                    <a:lumMod val="75000"/>
                    <a:lumOff val="25000"/>
                  </a:schemeClr>
                </a:solidFill>
                <a:cs typeface="Arial" pitchFamily="34" charset="0"/>
              </a:rPr>
              <a:t>Vegetables known to resemble each other can be shown as additional options for the consumer to select from</a:t>
            </a:r>
            <a:r>
              <a:rPr lang="en-US" altLang="ko-KR" sz="1200" dirty="0">
                <a:solidFill>
                  <a:schemeClr val="tx1">
                    <a:lumMod val="75000"/>
                    <a:lumOff val="25000"/>
                  </a:schemeClr>
                </a:solidFill>
                <a:cs typeface="Arial" pitchFamily="34" charset="0"/>
              </a:rPr>
              <a:t>.</a:t>
            </a:r>
            <a:endParaRPr lang="en-US" altLang="ko-KR" sz="1200" dirty="0">
              <a:solidFill>
                <a:srgbClr val="262626"/>
              </a:solidFill>
              <a:latin typeface="Arial" pitchFamily="34" charset="0"/>
              <a:cs typeface="Arial" pitchFamily="34" charset="0"/>
            </a:endParaRPr>
          </a:p>
        </p:txBody>
      </p:sp>
      <p:grpSp>
        <p:nvGrpSpPr>
          <p:cNvPr id="8" name="Group 7">
            <a:extLst>
              <a:ext uri="{FF2B5EF4-FFF2-40B4-BE49-F238E27FC236}">
                <a16:creationId xmlns:a16="http://schemas.microsoft.com/office/drawing/2014/main" id="{70692963-4D75-4A6D-9A4A-AA5E38D548A1}"/>
              </a:ext>
            </a:extLst>
          </p:cNvPr>
          <p:cNvGrpSpPr/>
          <p:nvPr/>
        </p:nvGrpSpPr>
        <p:grpSpPr>
          <a:xfrm>
            <a:off x="776524" y="4770244"/>
            <a:ext cx="688032" cy="688032"/>
            <a:chOff x="5681002" y="5007706"/>
            <a:chExt cx="688032" cy="688032"/>
          </a:xfrm>
        </p:grpSpPr>
        <p:sp>
          <p:nvSpPr>
            <p:cNvPr id="20" name="Oval 24">
              <a:extLst>
                <a:ext uri="{FF2B5EF4-FFF2-40B4-BE49-F238E27FC236}">
                  <a16:creationId xmlns:a16="http://schemas.microsoft.com/office/drawing/2014/main" id="{5A789203-43C4-4275-866B-4FBDA78BCD62}"/>
                </a:ext>
              </a:extLst>
            </p:cNvPr>
            <p:cNvSpPr/>
            <p:nvPr/>
          </p:nvSpPr>
          <p:spPr>
            <a:xfrm>
              <a:off x="5681002" y="5007706"/>
              <a:ext cx="688032" cy="688032"/>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28" name="Frame 17">
              <a:extLst>
                <a:ext uri="{FF2B5EF4-FFF2-40B4-BE49-F238E27FC236}">
                  <a16:creationId xmlns:a16="http://schemas.microsoft.com/office/drawing/2014/main" id="{A4DE99C7-6DEE-40F5-A2E9-16CBE35749DF}"/>
                </a:ext>
              </a:extLst>
            </p:cNvPr>
            <p:cNvSpPr/>
            <p:nvPr/>
          </p:nvSpPr>
          <p:spPr>
            <a:xfrm>
              <a:off x="5864573" y="5192505"/>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sp>
        <p:nvSpPr>
          <p:cNvPr id="25" name="Text Placeholder 1">
            <a:extLst>
              <a:ext uri="{FF2B5EF4-FFF2-40B4-BE49-F238E27FC236}">
                <a16:creationId xmlns:a16="http://schemas.microsoft.com/office/drawing/2014/main" id="{4B2D339D-8632-4E17-901B-51566F742D74}"/>
              </a:ext>
            </a:extLst>
          </p:cNvPr>
          <p:cNvSpPr txBox="1">
            <a:spLocks/>
          </p:cNvSpPr>
          <p:nvPr/>
        </p:nvSpPr>
        <p:spPr>
          <a:xfrm>
            <a:off x="625642" y="3004509"/>
            <a:ext cx="11271083" cy="724247"/>
          </a:xfrm>
          <a:prstGeom prst="rect">
            <a:avLst/>
          </a:prstGeom>
        </p:spPr>
        <p:txBody>
          <a:bodyPr anchor="ctr"/>
          <a:lstStyle>
            <a:lvl1pPr marL="0" indent="0" algn="l" defTabSz="914377"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a:solidFill>
                  <a:schemeClr val="accent1"/>
                </a:solidFill>
              </a:rPr>
              <a:t>Recommendations</a:t>
            </a:r>
            <a:endParaRPr lang="en-US" sz="2400" dirty="0">
              <a:solidFill>
                <a:schemeClr val="accent1"/>
              </a:solidFill>
            </a:endParaRPr>
          </a:p>
        </p:txBody>
      </p:sp>
      <p:grpSp>
        <p:nvGrpSpPr>
          <p:cNvPr id="34" name="Group 33">
            <a:extLst>
              <a:ext uri="{FF2B5EF4-FFF2-40B4-BE49-F238E27FC236}">
                <a16:creationId xmlns:a16="http://schemas.microsoft.com/office/drawing/2014/main" id="{0B021782-0998-4282-B546-97EB713548B4}"/>
              </a:ext>
            </a:extLst>
          </p:cNvPr>
          <p:cNvGrpSpPr/>
          <p:nvPr/>
        </p:nvGrpSpPr>
        <p:grpSpPr>
          <a:xfrm>
            <a:off x="776524" y="3872849"/>
            <a:ext cx="688032" cy="688032"/>
            <a:chOff x="5681002" y="5007706"/>
            <a:chExt cx="688032" cy="688032"/>
          </a:xfrm>
        </p:grpSpPr>
        <p:sp>
          <p:nvSpPr>
            <p:cNvPr id="35" name="Oval 24">
              <a:extLst>
                <a:ext uri="{FF2B5EF4-FFF2-40B4-BE49-F238E27FC236}">
                  <a16:creationId xmlns:a16="http://schemas.microsoft.com/office/drawing/2014/main" id="{90563DFE-AA84-4EAA-AB2F-1480735A0BB2}"/>
                </a:ext>
              </a:extLst>
            </p:cNvPr>
            <p:cNvSpPr/>
            <p:nvPr/>
          </p:nvSpPr>
          <p:spPr>
            <a:xfrm>
              <a:off x="5681002" y="5007706"/>
              <a:ext cx="688032" cy="688032"/>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36" name="Frame 17">
              <a:extLst>
                <a:ext uri="{FF2B5EF4-FFF2-40B4-BE49-F238E27FC236}">
                  <a16:creationId xmlns:a16="http://schemas.microsoft.com/office/drawing/2014/main" id="{B97A4B8D-5D8F-4B6C-A2D3-8ABF896122F4}"/>
                </a:ext>
              </a:extLst>
            </p:cNvPr>
            <p:cNvSpPr/>
            <p:nvPr/>
          </p:nvSpPr>
          <p:spPr>
            <a:xfrm>
              <a:off x="5864573" y="5192505"/>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spTree>
    <p:extLst>
      <p:ext uri="{BB962C8B-B14F-4D97-AF65-F5344CB8AC3E}">
        <p14:creationId xmlns:p14="http://schemas.microsoft.com/office/powerpoint/2010/main" val="304798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 calcmode="lin" valueType="num">
                                      <p:cBhvr additive="base">
                                        <p:cTn id="7" dur="500" fill="hold"/>
                                        <p:tgtEl>
                                          <p:spTgt spid="5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1">
                                            <p:txEl>
                                              <p:pRg st="1" end="1"/>
                                            </p:txEl>
                                          </p:spTgt>
                                        </p:tgtEl>
                                        <p:attrNameLst>
                                          <p:attrName>style.visibility</p:attrName>
                                        </p:attrNameLst>
                                      </p:cBhvr>
                                      <p:to>
                                        <p:strVal val="visible"/>
                                      </p:to>
                                    </p:set>
                                    <p:anim calcmode="lin" valueType="num">
                                      <p:cBhvr additive="base">
                                        <p:cTn id="13" dur="500" fill="hold"/>
                                        <p:tgtEl>
                                          <p:spTgt spid="5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1">
                                            <p:txEl>
                                              <p:pRg st="2" end="2"/>
                                            </p:txEl>
                                          </p:spTgt>
                                        </p:tgtEl>
                                        <p:attrNameLst>
                                          <p:attrName>style.visibility</p:attrName>
                                        </p:attrNameLst>
                                      </p:cBhvr>
                                      <p:to>
                                        <p:strVal val="visible"/>
                                      </p:to>
                                    </p:set>
                                    <p:anim calcmode="lin" valueType="num">
                                      <p:cBhvr additive="base">
                                        <p:cTn id="19" dur="500" fill="hold"/>
                                        <p:tgtEl>
                                          <p:spTgt spid="51">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114E1966-74EB-4AA5-BEFE-462260B77CD5}"/>
              </a:ext>
            </a:extLst>
          </p:cNvPr>
          <p:cNvSpPr txBox="1">
            <a:spLocks/>
          </p:cNvSpPr>
          <p:nvPr/>
        </p:nvSpPr>
        <p:spPr>
          <a:xfrm>
            <a:off x="814351" y="634069"/>
            <a:ext cx="4183777" cy="1584176"/>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4800" dirty="0">
                <a:solidFill>
                  <a:schemeClr val="accent1"/>
                </a:solidFill>
                <a:cs typeface="Arial" pitchFamily="34" charset="0"/>
              </a:rPr>
              <a:t>Deployment</a:t>
            </a:r>
            <a:endParaRPr lang="ko-KR" altLang="en-US" sz="4800" dirty="0">
              <a:solidFill>
                <a:schemeClr val="tx1">
                  <a:lumMod val="75000"/>
                  <a:lumOff val="25000"/>
                </a:schemeClr>
              </a:solidFill>
              <a:cs typeface="Arial" pitchFamily="34" charset="0"/>
            </a:endParaRPr>
          </a:p>
        </p:txBody>
      </p:sp>
      <p:pic>
        <p:nvPicPr>
          <p:cNvPr id="27" name="Picture 26">
            <a:extLst>
              <a:ext uri="{FF2B5EF4-FFF2-40B4-BE49-F238E27FC236}">
                <a16:creationId xmlns:a16="http://schemas.microsoft.com/office/drawing/2014/main" id="{FAFA5E38-668A-4BD8-A930-0DF4BFCC557D}"/>
              </a:ext>
            </a:extLst>
          </p:cNvPr>
          <p:cNvPicPr>
            <a:picLocks noChangeAspect="1"/>
          </p:cNvPicPr>
          <p:nvPr/>
        </p:nvPicPr>
        <p:blipFill rotWithShape="1">
          <a:blip r:embed="rId2"/>
          <a:srcRect l="23038" t="2411" r="23320" b="15177"/>
          <a:stretch/>
        </p:blipFill>
        <p:spPr>
          <a:xfrm>
            <a:off x="9618862" y="831494"/>
            <a:ext cx="2006038" cy="2619117"/>
          </a:xfrm>
          <a:prstGeom prst="rect">
            <a:avLst/>
          </a:prstGeom>
          <a:ln w="38100">
            <a:solidFill>
              <a:schemeClr val="accent1"/>
            </a:solidFill>
          </a:ln>
        </p:spPr>
      </p:pic>
      <p:pic>
        <p:nvPicPr>
          <p:cNvPr id="28" name="Picture 27">
            <a:extLst>
              <a:ext uri="{FF2B5EF4-FFF2-40B4-BE49-F238E27FC236}">
                <a16:creationId xmlns:a16="http://schemas.microsoft.com/office/drawing/2014/main" id="{2BFBCACB-D26A-4DA3-A323-53BA29602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845544" y="1049711"/>
            <a:ext cx="2908567" cy="2182686"/>
          </a:xfrm>
          <a:prstGeom prst="rect">
            <a:avLst/>
          </a:prstGeom>
          <a:ln w="38100">
            <a:solidFill>
              <a:schemeClr val="accent1"/>
            </a:solidFill>
          </a:ln>
        </p:spPr>
      </p:pic>
      <p:sp>
        <p:nvSpPr>
          <p:cNvPr id="29" name="Rectangle 28">
            <a:extLst>
              <a:ext uri="{FF2B5EF4-FFF2-40B4-BE49-F238E27FC236}">
                <a16:creationId xmlns:a16="http://schemas.microsoft.com/office/drawing/2014/main" id="{7DA398DA-0EFF-46D0-AC36-55BEA77CF277}"/>
              </a:ext>
            </a:extLst>
          </p:cNvPr>
          <p:cNvSpPr/>
          <p:nvPr/>
        </p:nvSpPr>
        <p:spPr>
          <a:xfrm>
            <a:off x="3366140" y="3834595"/>
            <a:ext cx="5739320" cy="2523768"/>
          </a:xfrm>
          <a:prstGeom prst="rect">
            <a:avLst/>
          </a:prstGeom>
        </p:spPr>
        <p:txBody>
          <a:bodyPr wrap="square">
            <a:spAutoFit/>
          </a:bodyPr>
          <a:lstStyle/>
          <a:p>
            <a:pPr>
              <a:spcAft>
                <a:spcPts val="600"/>
              </a:spcAft>
            </a:pPr>
            <a:r>
              <a:rPr lang="en-SG" sz="1400" dirty="0">
                <a:solidFill>
                  <a:srgbClr val="000000"/>
                </a:solidFill>
                <a:latin typeface="+mj-lt"/>
              </a:rPr>
              <a:t>A pinhole camera can be attached to the weighing scale, looking down vertically on the items placed on the scale. The process can be as follows:</a:t>
            </a:r>
          </a:p>
          <a:p>
            <a:pPr marL="800089" lvl="1" indent="-342900">
              <a:spcAft>
                <a:spcPts val="600"/>
              </a:spcAft>
              <a:buFont typeface="+mj-lt"/>
              <a:buAutoNum type="arabicPeriod"/>
            </a:pPr>
            <a:r>
              <a:rPr lang="en-SG" sz="1200" dirty="0">
                <a:solidFill>
                  <a:srgbClr val="000000"/>
                </a:solidFill>
                <a:latin typeface="+mj-lt"/>
              </a:rPr>
              <a:t>First, place the item on the scale.</a:t>
            </a:r>
          </a:p>
          <a:p>
            <a:pPr marL="800089" lvl="1" indent="-342900">
              <a:spcAft>
                <a:spcPts val="600"/>
              </a:spcAft>
              <a:buFont typeface="+mj-lt"/>
              <a:buAutoNum type="arabicPeriod"/>
            </a:pPr>
            <a:r>
              <a:rPr lang="en-SG" sz="1200" dirty="0">
                <a:solidFill>
                  <a:srgbClr val="000000"/>
                </a:solidFill>
                <a:latin typeface="+mj-lt"/>
              </a:rPr>
              <a:t>Upon detecting the change in weight, the scale will activate the camera to do a scan.</a:t>
            </a:r>
          </a:p>
          <a:p>
            <a:pPr marL="800089" lvl="1" indent="-342900">
              <a:spcAft>
                <a:spcPts val="600"/>
              </a:spcAft>
              <a:buFont typeface="+mj-lt"/>
              <a:buAutoNum type="arabicPeriod"/>
            </a:pPr>
            <a:r>
              <a:rPr lang="en-SG" sz="1200" dirty="0">
                <a:solidFill>
                  <a:srgbClr val="000000"/>
                </a:solidFill>
                <a:latin typeface="+mj-lt"/>
              </a:rPr>
              <a:t>An image is taken and passed to the model for prediction. The top-2 predicted items, with other similar vegetables, if any can be shown to the customer to select from.</a:t>
            </a:r>
          </a:p>
          <a:p>
            <a:pPr marL="800089" lvl="1" indent="-342900">
              <a:spcAft>
                <a:spcPts val="600"/>
              </a:spcAft>
              <a:buFont typeface="+mj-lt"/>
              <a:buAutoNum type="arabicPeriod"/>
            </a:pPr>
            <a:r>
              <a:rPr lang="en-SG" sz="1200" dirty="0">
                <a:solidFill>
                  <a:srgbClr val="000000"/>
                </a:solidFill>
                <a:latin typeface="+mj-lt"/>
              </a:rPr>
              <a:t>Upon confirming the item, a label depicting the item description, price per kg and weight will be printed.</a:t>
            </a:r>
            <a:endParaRPr lang="en-SG" sz="1200" b="0" i="0" dirty="0">
              <a:solidFill>
                <a:srgbClr val="000000"/>
              </a:solidFill>
              <a:effectLst/>
              <a:latin typeface="+mj-lt"/>
            </a:endParaRPr>
          </a:p>
        </p:txBody>
      </p:sp>
      <p:grpSp>
        <p:nvGrpSpPr>
          <p:cNvPr id="30" name="Group 29">
            <a:extLst>
              <a:ext uri="{FF2B5EF4-FFF2-40B4-BE49-F238E27FC236}">
                <a16:creationId xmlns:a16="http://schemas.microsoft.com/office/drawing/2014/main" id="{B6E8ACA4-049A-4569-AD9E-50547F0AEB64}"/>
              </a:ext>
            </a:extLst>
          </p:cNvPr>
          <p:cNvGrpSpPr/>
          <p:nvPr/>
        </p:nvGrpSpPr>
        <p:grpSpPr>
          <a:xfrm>
            <a:off x="7689262" y="950095"/>
            <a:ext cx="1196503" cy="1960752"/>
            <a:chOff x="7902326" y="1089295"/>
            <a:chExt cx="1196503" cy="1960752"/>
          </a:xfrm>
        </p:grpSpPr>
        <p:pic>
          <p:nvPicPr>
            <p:cNvPr id="31" name="Picture 4" descr="Broccoli Crowns ‑ Shop Broccoli, Cauliflower &amp; Cabbage at H‑E‑B">
              <a:extLst>
                <a:ext uri="{FF2B5EF4-FFF2-40B4-BE49-F238E27FC236}">
                  <a16:creationId xmlns:a16="http://schemas.microsoft.com/office/drawing/2014/main" id="{EBB77395-7EE7-4241-A566-189780795BDB}"/>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64834" y="1898975"/>
              <a:ext cx="661906" cy="661906"/>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DFEF6A1F-5694-462C-97A9-93F083B83ACC}"/>
                </a:ext>
              </a:extLst>
            </p:cNvPr>
            <p:cNvSpPr/>
            <p:nvPr/>
          </p:nvSpPr>
          <p:spPr>
            <a:xfrm>
              <a:off x="7902327" y="1167381"/>
              <a:ext cx="233464" cy="8953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8B965E7D-11A8-4949-9133-BE03E209DB28}"/>
                </a:ext>
              </a:extLst>
            </p:cNvPr>
            <p:cNvSpPr/>
            <p:nvPr/>
          </p:nvSpPr>
          <p:spPr>
            <a:xfrm>
              <a:off x="7902326" y="2466388"/>
              <a:ext cx="1196503" cy="583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Rectangle 33">
              <a:extLst>
                <a:ext uri="{FF2B5EF4-FFF2-40B4-BE49-F238E27FC236}">
                  <a16:creationId xmlns:a16="http://schemas.microsoft.com/office/drawing/2014/main" id="{0DE3F41B-7EB5-49B7-A498-8974AB521FEE}"/>
                </a:ext>
              </a:extLst>
            </p:cNvPr>
            <p:cNvSpPr/>
            <p:nvPr/>
          </p:nvSpPr>
          <p:spPr>
            <a:xfrm>
              <a:off x="7999603" y="1571080"/>
              <a:ext cx="58367" cy="8953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a:extLst>
                <a:ext uri="{FF2B5EF4-FFF2-40B4-BE49-F238E27FC236}">
                  <a16:creationId xmlns:a16="http://schemas.microsoft.com/office/drawing/2014/main" id="{B8544C0C-1F2C-4EC4-A259-2C97C10894B9}"/>
                </a:ext>
              </a:extLst>
            </p:cNvPr>
            <p:cNvSpPr/>
            <p:nvPr/>
          </p:nvSpPr>
          <p:spPr>
            <a:xfrm>
              <a:off x="8009331" y="1089295"/>
              <a:ext cx="544750" cy="78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Rectangle 35">
              <a:extLst>
                <a:ext uri="{FF2B5EF4-FFF2-40B4-BE49-F238E27FC236}">
                  <a16:creationId xmlns:a16="http://schemas.microsoft.com/office/drawing/2014/main" id="{053F3D2B-7F65-4DCF-8F96-67B2F1E3D231}"/>
                </a:ext>
              </a:extLst>
            </p:cNvPr>
            <p:cNvSpPr/>
            <p:nvPr/>
          </p:nvSpPr>
          <p:spPr>
            <a:xfrm>
              <a:off x="8500577" y="1089295"/>
              <a:ext cx="145917" cy="1428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7" name="Straight Connector 36">
              <a:extLst>
                <a:ext uri="{FF2B5EF4-FFF2-40B4-BE49-F238E27FC236}">
                  <a16:creationId xmlns:a16="http://schemas.microsoft.com/office/drawing/2014/main" id="{258C62BE-D994-4F44-B4E4-A65214AC4021}"/>
                </a:ext>
              </a:extLst>
            </p:cNvPr>
            <p:cNvCxnSpPr>
              <a:cxnSpLocks/>
            </p:cNvCxnSpPr>
            <p:nvPr/>
          </p:nvCxnSpPr>
          <p:spPr>
            <a:xfrm flipH="1">
              <a:off x="8213610" y="1275693"/>
              <a:ext cx="291830" cy="720273"/>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4B59383-AE98-449B-9BE3-017808CFB9D8}"/>
                </a:ext>
              </a:extLst>
            </p:cNvPr>
            <p:cNvCxnSpPr>
              <a:cxnSpLocks/>
            </p:cNvCxnSpPr>
            <p:nvPr/>
          </p:nvCxnSpPr>
          <p:spPr>
            <a:xfrm>
              <a:off x="8646494" y="1275693"/>
              <a:ext cx="355057" cy="720273"/>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09D487C-E35D-44AC-A4C5-55E83510E228}"/>
              </a:ext>
            </a:extLst>
          </p:cNvPr>
          <p:cNvSpPr txBox="1"/>
          <p:nvPr/>
        </p:nvSpPr>
        <p:spPr>
          <a:xfrm>
            <a:off x="9603926" y="3522358"/>
            <a:ext cx="2006038" cy="461665"/>
          </a:xfrm>
          <a:prstGeom prst="rect">
            <a:avLst/>
          </a:prstGeom>
          <a:noFill/>
        </p:spPr>
        <p:txBody>
          <a:bodyPr wrap="square" rtlCol="0">
            <a:spAutoFit/>
          </a:bodyPr>
          <a:lstStyle/>
          <a:p>
            <a:pPr algn="ctr"/>
            <a:r>
              <a:rPr lang="en-SG" sz="1200" dirty="0">
                <a:solidFill>
                  <a:schemeClr val="accent1"/>
                </a:solidFill>
              </a:rPr>
              <a:t>Deployment as an app using </a:t>
            </a:r>
            <a:r>
              <a:rPr lang="en-SG" sz="1200" dirty="0" err="1">
                <a:solidFill>
                  <a:schemeClr val="accent1"/>
                </a:solidFill>
              </a:rPr>
              <a:t>streamlit</a:t>
            </a:r>
            <a:endParaRPr lang="en-SG" sz="1200" dirty="0">
              <a:solidFill>
                <a:schemeClr val="accent1"/>
              </a:solidFill>
            </a:endParaRPr>
          </a:p>
        </p:txBody>
      </p:sp>
    </p:spTree>
    <p:extLst>
      <p:ext uri="{BB962C8B-B14F-4D97-AF65-F5344CB8AC3E}">
        <p14:creationId xmlns:p14="http://schemas.microsoft.com/office/powerpoint/2010/main" val="117531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1+#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114E1966-74EB-4AA5-BEFE-462260B77CD5}"/>
              </a:ext>
            </a:extLst>
          </p:cNvPr>
          <p:cNvSpPr txBox="1">
            <a:spLocks/>
          </p:cNvSpPr>
          <p:nvPr/>
        </p:nvSpPr>
        <p:spPr>
          <a:xfrm>
            <a:off x="814351" y="634069"/>
            <a:ext cx="4183777" cy="1584176"/>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4800" dirty="0">
                <a:solidFill>
                  <a:schemeClr val="accent1"/>
                </a:solidFill>
                <a:cs typeface="Arial" pitchFamily="34" charset="0"/>
              </a:rPr>
              <a:t>Future </a:t>
            </a:r>
            <a:r>
              <a:rPr lang="en-US" altLang="ko-KR" sz="4800" dirty="0">
                <a:solidFill>
                  <a:schemeClr val="tx1">
                    <a:lumMod val="75000"/>
                    <a:lumOff val="25000"/>
                  </a:schemeClr>
                </a:solidFill>
                <a:cs typeface="Arial" pitchFamily="34" charset="0"/>
              </a:rPr>
              <a:t>Improvements</a:t>
            </a:r>
            <a:endParaRPr lang="ko-KR" altLang="en-US" sz="4800" dirty="0">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1F33E7D5-B254-4694-BCE5-45437BB2B08C}"/>
              </a:ext>
            </a:extLst>
          </p:cNvPr>
          <p:cNvSpPr txBox="1"/>
          <p:nvPr/>
        </p:nvSpPr>
        <p:spPr>
          <a:xfrm>
            <a:off x="6480834" y="932752"/>
            <a:ext cx="4708773" cy="461665"/>
          </a:xfrm>
          <a:prstGeom prst="rect">
            <a:avLst/>
          </a:prstGeom>
          <a:noFill/>
        </p:spPr>
        <p:txBody>
          <a:bodyPr wrap="square" rtlCol="0">
            <a:spAutoFit/>
          </a:bodyPr>
          <a:lstStyle/>
          <a:p>
            <a:r>
              <a:rPr lang="en-SG" altLang="ko-KR" sz="1200" dirty="0">
                <a:solidFill>
                  <a:schemeClr val="tx1">
                    <a:lumMod val="75000"/>
                    <a:lumOff val="25000"/>
                  </a:schemeClr>
                </a:solidFill>
                <a:cs typeface="Arial" pitchFamily="34" charset="0"/>
              </a:rPr>
              <a:t>Images of wrong classifications can be collected and used to re-train the model in future</a:t>
            </a:r>
            <a:endParaRPr lang="en-US" altLang="ko-KR" sz="1200" dirty="0">
              <a:solidFill>
                <a:srgbClr val="262626"/>
              </a:solidFill>
              <a:latin typeface="Arial" pitchFamily="34" charset="0"/>
              <a:cs typeface="Arial" pitchFamily="34" charset="0"/>
            </a:endParaRPr>
          </a:p>
        </p:txBody>
      </p:sp>
      <p:grpSp>
        <p:nvGrpSpPr>
          <p:cNvPr id="8" name="Group 7">
            <a:extLst>
              <a:ext uri="{FF2B5EF4-FFF2-40B4-BE49-F238E27FC236}">
                <a16:creationId xmlns:a16="http://schemas.microsoft.com/office/drawing/2014/main" id="{1306224F-4DC4-4AE8-8B7A-91EB21019F4E}"/>
              </a:ext>
            </a:extLst>
          </p:cNvPr>
          <p:cNvGrpSpPr/>
          <p:nvPr/>
        </p:nvGrpSpPr>
        <p:grpSpPr>
          <a:xfrm>
            <a:off x="5597098" y="819569"/>
            <a:ext cx="688032" cy="688032"/>
            <a:chOff x="5681002" y="5007706"/>
            <a:chExt cx="688032" cy="688032"/>
          </a:xfrm>
        </p:grpSpPr>
        <p:sp>
          <p:nvSpPr>
            <p:cNvPr id="9" name="Oval 24">
              <a:extLst>
                <a:ext uri="{FF2B5EF4-FFF2-40B4-BE49-F238E27FC236}">
                  <a16:creationId xmlns:a16="http://schemas.microsoft.com/office/drawing/2014/main" id="{F052BE64-51BD-446E-95A7-D0953E919E32}"/>
                </a:ext>
              </a:extLst>
            </p:cNvPr>
            <p:cNvSpPr/>
            <p:nvPr/>
          </p:nvSpPr>
          <p:spPr>
            <a:xfrm>
              <a:off x="5681002" y="5007706"/>
              <a:ext cx="688032" cy="688032"/>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10" name="Frame 17">
              <a:extLst>
                <a:ext uri="{FF2B5EF4-FFF2-40B4-BE49-F238E27FC236}">
                  <a16:creationId xmlns:a16="http://schemas.microsoft.com/office/drawing/2014/main" id="{1C68F19E-C9D4-4074-BA40-7FD317DDAFE0}"/>
                </a:ext>
              </a:extLst>
            </p:cNvPr>
            <p:cNvSpPr/>
            <p:nvPr/>
          </p:nvSpPr>
          <p:spPr>
            <a:xfrm>
              <a:off x="5864573" y="5192505"/>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11" name="Group 10">
            <a:extLst>
              <a:ext uri="{FF2B5EF4-FFF2-40B4-BE49-F238E27FC236}">
                <a16:creationId xmlns:a16="http://schemas.microsoft.com/office/drawing/2014/main" id="{04662627-6332-4FBD-9DA4-2766ABA418C9}"/>
              </a:ext>
            </a:extLst>
          </p:cNvPr>
          <p:cNvGrpSpPr/>
          <p:nvPr/>
        </p:nvGrpSpPr>
        <p:grpSpPr>
          <a:xfrm>
            <a:off x="5597098" y="1882294"/>
            <a:ext cx="688032" cy="688032"/>
            <a:chOff x="2670094" y="1821187"/>
            <a:chExt cx="514921" cy="514921"/>
          </a:xfrm>
        </p:grpSpPr>
        <p:sp>
          <p:nvSpPr>
            <p:cNvPr id="12" name="Oval 66">
              <a:extLst>
                <a:ext uri="{FF2B5EF4-FFF2-40B4-BE49-F238E27FC236}">
                  <a16:creationId xmlns:a16="http://schemas.microsoft.com/office/drawing/2014/main" id="{71B4320F-EF73-4748-ADB3-832E843A2301}"/>
                </a:ext>
              </a:extLst>
            </p:cNvPr>
            <p:cNvSpPr/>
            <p:nvPr/>
          </p:nvSpPr>
          <p:spPr>
            <a:xfrm>
              <a:off x="2670094" y="1821187"/>
              <a:ext cx="514921" cy="5149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13">
              <a:extLst>
                <a:ext uri="{FF2B5EF4-FFF2-40B4-BE49-F238E27FC236}">
                  <a16:creationId xmlns:a16="http://schemas.microsoft.com/office/drawing/2014/main" id="{3442994B-BF7E-457F-93A7-8F01E177AA20}"/>
                </a:ext>
              </a:extLst>
            </p:cNvPr>
            <p:cNvGrpSpPr/>
            <p:nvPr/>
          </p:nvGrpSpPr>
          <p:grpSpPr>
            <a:xfrm>
              <a:off x="2817711" y="1935277"/>
              <a:ext cx="192577" cy="278092"/>
              <a:chOff x="8615780" y="3185232"/>
              <a:chExt cx="1026044" cy="1481671"/>
            </a:xfrm>
            <a:solidFill>
              <a:schemeClr val="bg1"/>
            </a:solidFill>
          </p:grpSpPr>
          <p:sp>
            <p:nvSpPr>
              <p:cNvPr id="14" name="눈물 방울 114">
                <a:extLst>
                  <a:ext uri="{FF2B5EF4-FFF2-40B4-BE49-F238E27FC236}">
                    <a16:creationId xmlns:a16="http://schemas.microsoft.com/office/drawing/2014/main" id="{16DE9B69-8CB2-4C60-9DA7-5F84E78F9557}"/>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15">
                <a:extLst>
                  <a:ext uri="{FF2B5EF4-FFF2-40B4-BE49-F238E27FC236}">
                    <a16:creationId xmlns:a16="http://schemas.microsoft.com/office/drawing/2014/main" id="{68202C38-DF84-45F8-B588-16B6B90C34EB}"/>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16">
                <a:extLst>
                  <a:ext uri="{FF2B5EF4-FFF2-40B4-BE49-F238E27FC236}">
                    <a16:creationId xmlns:a16="http://schemas.microsoft.com/office/drawing/2014/main" id="{E28CB98D-5348-406B-80A8-8CA1A6D3E59F}"/>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자유형: 도형 117">
                <a:extLst>
                  <a:ext uri="{FF2B5EF4-FFF2-40B4-BE49-F238E27FC236}">
                    <a16:creationId xmlns:a16="http://schemas.microsoft.com/office/drawing/2014/main" id="{8C1C44B8-7C5E-4A90-8FC2-96B886BDB899}"/>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8" name="TextBox 17">
            <a:extLst>
              <a:ext uri="{FF2B5EF4-FFF2-40B4-BE49-F238E27FC236}">
                <a16:creationId xmlns:a16="http://schemas.microsoft.com/office/drawing/2014/main" id="{7948E7D8-CA54-4124-B703-D810B8D3941A}"/>
              </a:ext>
            </a:extLst>
          </p:cNvPr>
          <p:cNvSpPr txBox="1"/>
          <p:nvPr/>
        </p:nvSpPr>
        <p:spPr>
          <a:xfrm>
            <a:off x="6480834" y="1718479"/>
            <a:ext cx="4708773" cy="1015663"/>
          </a:xfrm>
          <a:prstGeom prst="rect">
            <a:avLst/>
          </a:prstGeom>
          <a:noFill/>
        </p:spPr>
        <p:txBody>
          <a:bodyPr wrap="square" rtlCol="0">
            <a:spAutoFit/>
          </a:bodyPr>
          <a:lstStyle/>
          <a:p>
            <a:r>
              <a:rPr lang="en-SG" altLang="ko-KR" sz="1200" dirty="0">
                <a:solidFill>
                  <a:schemeClr val="tx1">
                    <a:lumMod val="75000"/>
                    <a:lumOff val="25000"/>
                  </a:schemeClr>
                </a:solidFill>
                <a:cs typeface="Arial" pitchFamily="34" charset="0"/>
              </a:rPr>
              <a:t>New classes can be added using the following guidelines:</a:t>
            </a:r>
          </a:p>
          <a:p>
            <a:pPr marL="171450" indent="-171450">
              <a:buFontTx/>
              <a:buChar char="-"/>
            </a:pPr>
            <a:r>
              <a:rPr lang="en-SG" altLang="ko-KR" sz="1200" dirty="0">
                <a:solidFill>
                  <a:schemeClr val="tx1">
                    <a:lumMod val="75000"/>
                    <a:lumOff val="25000"/>
                  </a:schemeClr>
                </a:solidFill>
                <a:latin typeface="Arial" pitchFamily="34" charset="0"/>
                <a:cs typeface="Arial" pitchFamily="34" charset="0"/>
              </a:rPr>
              <a:t>Images can be taken with a grey background</a:t>
            </a:r>
          </a:p>
          <a:p>
            <a:pPr marL="171450" indent="-171450">
              <a:buFontTx/>
              <a:buChar char="-"/>
            </a:pPr>
            <a:r>
              <a:rPr lang="en-SG" altLang="ko-KR" sz="1200" dirty="0">
                <a:solidFill>
                  <a:schemeClr val="tx1">
                    <a:lumMod val="75000"/>
                    <a:lumOff val="25000"/>
                  </a:schemeClr>
                </a:solidFill>
                <a:latin typeface="Arial" pitchFamily="34" charset="0"/>
                <a:cs typeface="Arial" pitchFamily="34" charset="0"/>
              </a:rPr>
              <a:t>30 basic images for training, 10 for validation</a:t>
            </a:r>
            <a:r>
              <a:rPr lang="en-US" altLang="ko-KR" sz="1200" dirty="0">
                <a:solidFill>
                  <a:srgbClr val="262626"/>
                </a:solidFill>
                <a:latin typeface="Arial" pitchFamily="34" charset="0"/>
                <a:cs typeface="Arial" pitchFamily="34" charset="0"/>
              </a:rPr>
              <a:t>. These basic images can be augmented using rotation to create an average of 600 images for each new class.</a:t>
            </a:r>
            <a:endParaRPr lang="en-SG" altLang="ko-KR" sz="1200" dirty="0">
              <a:solidFill>
                <a:schemeClr val="tx1">
                  <a:lumMod val="75000"/>
                  <a:lumOff val="25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FD67EEBC-800B-4EE4-94A1-71E9286C4912}"/>
              </a:ext>
            </a:extLst>
          </p:cNvPr>
          <p:cNvSpPr txBox="1"/>
          <p:nvPr/>
        </p:nvSpPr>
        <p:spPr>
          <a:xfrm>
            <a:off x="6480834" y="3013135"/>
            <a:ext cx="4708773" cy="830997"/>
          </a:xfrm>
          <a:prstGeom prst="rect">
            <a:avLst/>
          </a:prstGeom>
          <a:noFill/>
        </p:spPr>
        <p:txBody>
          <a:bodyPr wrap="square" rtlCol="0">
            <a:spAutoFit/>
          </a:bodyPr>
          <a:lstStyle/>
          <a:p>
            <a:r>
              <a:rPr lang="en-SG" altLang="ko-KR" sz="1200" dirty="0">
                <a:solidFill>
                  <a:schemeClr val="tx1">
                    <a:lumMod val="75000"/>
                    <a:lumOff val="25000"/>
                  </a:schemeClr>
                </a:solidFill>
                <a:cs typeface="Arial" pitchFamily="34" charset="0"/>
              </a:rPr>
              <a:t>A new model using images of 200 x 200 pixels can be trained. This will provide more details in the images and enable the model to differentiate more accurately between vegetables which look similar.</a:t>
            </a:r>
            <a:endParaRPr lang="en-US" altLang="ko-KR" sz="1200" dirty="0">
              <a:solidFill>
                <a:srgbClr val="262626"/>
              </a:solidFill>
              <a:latin typeface="Arial" pitchFamily="34" charset="0"/>
              <a:cs typeface="Arial" pitchFamily="34" charset="0"/>
            </a:endParaRPr>
          </a:p>
        </p:txBody>
      </p:sp>
      <p:grpSp>
        <p:nvGrpSpPr>
          <p:cNvPr id="20" name="Group 19">
            <a:extLst>
              <a:ext uri="{FF2B5EF4-FFF2-40B4-BE49-F238E27FC236}">
                <a16:creationId xmlns:a16="http://schemas.microsoft.com/office/drawing/2014/main" id="{87A20621-2095-4ACB-9C6D-CCD9C4AB3274}"/>
              </a:ext>
            </a:extLst>
          </p:cNvPr>
          <p:cNvGrpSpPr/>
          <p:nvPr/>
        </p:nvGrpSpPr>
        <p:grpSpPr>
          <a:xfrm>
            <a:off x="5597098" y="3084617"/>
            <a:ext cx="688032" cy="688032"/>
            <a:chOff x="776524" y="3637660"/>
            <a:chExt cx="688032" cy="688032"/>
          </a:xfrm>
        </p:grpSpPr>
        <p:sp>
          <p:nvSpPr>
            <p:cNvPr id="21" name="Oval 24">
              <a:extLst>
                <a:ext uri="{FF2B5EF4-FFF2-40B4-BE49-F238E27FC236}">
                  <a16:creationId xmlns:a16="http://schemas.microsoft.com/office/drawing/2014/main" id="{D62893F8-A96B-4BF0-A67E-A8FC80A49D09}"/>
                </a:ext>
              </a:extLst>
            </p:cNvPr>
            <p:cNvSpPr/>
            <p:nvPr/>
          </p:nvSpPr>
          <p:spPr>
            <a:xfrm>
              <a:off x="776524" y="3637660"/>
              <a:ext cx="688032" cy="688032"/>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22" name="Oval 1">
              <a:extLst>
                <a:ext uri="{FF2B5EF4-FFF2-40B4-BE49-F238E27FC236}">
                  <a16:creationId xmlns:a16="http://schemas.microsoft.com/office/drawing/2014/main" id="{2D8DFEB9-3D2A-4E70-9484-BABC4B33A49A}"/>
                </a:ext>
              </a:extLst>
            </p:cNvPr>
            <p:cNvSpPr/>
            <p:nvPr/>
          </p:nvSpPr>
          <p:spPr>
            <a:xfrm>
              <a:off x="909041" y="3781967"/>
              <a:ext cx="399416" cy="399416"/>
            </a:xfrm>
            <a:custGeom>
              <a:avLst/>
              <a:gdLst/>
              <a:ahLst/>
              <a:cxnLst/>
              <a:rect l="l" t="t" r="r" b="b"/>
              <a:pathLst>
                <a:path w="3848188" h="3848188">
                  <a:moveTo>
                    <a:pt x="1531053" y="504131"/>
                  </a:moveTo>
                  <a:lnTo>
                    <a:pt x="1531053" y="1481511"/>
                  </a:lnTo>
                  <a:lnTo>
                    <a:pt x="553673" y="1481511"/>
                  </a:lnTo>
                  <a:lnTo>
                    <a:pt x="553673" y="2263055"/>
                  </a:lnTo>
                  <a:lnTo>
                    <a:pt x="1531053" y="2263055"/>
                  </a:lnTo>
                  <a:lnTo>
                    <a:pt x="1531053" y="3240435"/>
                  </a:lnTo>
                  <a:lnTo>
                    <a:pt x="2312597" y="3240435"/>
                  </a:lnTo>
                  <a:lnTo>
                    <a:pt x="2312597" y="2263055"/>
                  </a:lnTo>
                  <a:lnTo>
                    <a:pt x="3289977" y="2263055"/>
                  </a:lnTo>
                  <a:lnTo>
                    <a:pt x="3289977" y="1481511"/>
                  </a:lnTo>
                  <a:lnTo>
                    <a:pt x="2312597" y="1481511"/>
                  </a:lnTo>
                  <a:lnTo>
                    <a:pt x="2312597" y="504131"/>
                  </a:lnTo>
                  <a:close/>
                  <a:moveTo>
                    <a:pt x="1924094" y="0"/>
                  </a:moveTo>
                  <a:cubicBezTo>
                    <a:pt x="2986742" y="0"/>
                    <a:pt x="3848188" y="861446"/>
                    <a:pt x="3848188" y="1924094"/>
                  </a:cubicBezTo>
                  <a:cubicBezTo>
                    <a:pt x="3848188" y="2986742"/>
                    <a:pt x="2986742" y="3848188"/>
                    <a:pt x="1924094" y="3848188"/>
                  </a:cubicBezTo>
                  <a:cubicBezTo>
                    <a:pt x="861446" y="3848188"/>
                    <a:pt x="0" y="2986742"/>
                    <a:pt x="0" y="1924094"/>
                  </a:cubicBezTo>
                  <a:cubicBezTo>
                    <a:pt x="0" y="861446"/>
                    <a:pt x="861446" y="0"/>
                    <a:pt x="19240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23" name="Picture 22">
            <a:extLst>
              <a:ext uri="{FF2B5EF4-FFF2-40B4-BE49-F238E27FC236}">
                <a16:creationId xmlns:a16="http://schemas.microsoft.com/office/drawing/2014/main" id="{AF2DF8B7-D71C-441B-BF24-76157A4ED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3178" y="4222533"/>
            <a:ext cx="1905000" cy="1905000"/>
          </a:xfrm>
          <a:prstGeom prst="rect">
            <a:avLst/>
          </a:prstGeom>
          <a:ln>
            <a:solidFill>
              <a:schemeClr val="accent2"/>
            </a:solidFill>
          </a:ln>
        </p:spPr>
      </p:pic>
      <p:pic>
        <p:nvPicPr>
          <p:cNvPr id="24" name="Picture 23">
            <a:extLst>
              <a:ext uri="{FF2B5EF4-FFF2-40B4-BE49-F238E27FC236}">
                <a16:creationId xmlns:a16="http://schemas.microsoft.com/office/drawing/2014/main" id="{BFD821D1-A919-4D9C-8CF7-FC8B3A96C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7831" y="4222533"/>
            <a:ext cx="952500" cy="952500"/>
          </a:xfrm>
          <a:prstGeom prst="rect">
            <a:avLst/>
          </a:prstGeom>
          <a:ln>
            <a:solidFill>
              <a:schemeClr val="accent2"/>
            </a:solidFill>
          </a:ln>
        </p:spPr>
      </p:pic>
      <p:sp>
        <p:nvSpPr>
          <p:cNvPr id="25" name="TextBox 24">
            <a:extLst>
              <a:ext uri="{FF2B5EF4-FFF2-40B4-BE49-F238E27FC236}">
                <a16:creationId xmlns:a16="http://schemas.microsoft.com/office/drawing/2014/main" id="{AC154C84-BEBB-4541-9D69-368DA63BC530}"/>
              </a:ext>
            </a:extLst>
          </p:cNvPr>
          <p:cNvSpPr txBox="1"/>
          <p:nvPr/>
        </p:nvSpPr>
        <p:spPr>
          <a:xfrm>
            <a:off x="7173896" y="3914756"/>
            <a:ext cx="880369" cy="307777"/>
          </a:xfrm>
          <a:prstGeom prst="rect">
            <a:avLst/>
          </a:prstGeom>
          <a:noFill/>
        </p:spPr>
        <p:txBody>
          <a:bodyPr wrap="none" rtlCol="0">
            <a:spAutoFit/>
          </a:bodyPr>
          <a:lstStyle/>
          <a:p>
            <a:r>
              <a:rPr lang="en-SG" sz="1400" b="1" dirty="0">
                <a:solidFill>
                  <a:schemeClr val="accent5"/>
                </a:solidFill>
              </a:rPr>
              <a:t>100x100</a:t>
            </a:r>
          </a:p>
        </p:txBody>
      </p:sp>
      <p:sp>
        <p:nvSpPr>
          <p:cNvPr id="26" name="TextBox 25">
            <a:extLst>
              <a:ext uri="{FF2B5EF4-FFF2-40B4-BE49-F238E27FC236}">
                <a16:creationId xmlns:a16="http://schemas.microsoft.com/office/drawing/2014/main" id="{C04CC917-F92C-4E49-BB88-F14FD817E22C}"/>
              </a:ext>
            </a:extLst>
          </p:cNvPr>
          <p:cNvSpPr txBox="1"/>
          <p:nvPr/>
        </p:nvSpPr>
        <p:spPr>
          <a:xfrm>
            <a:off x="9210302" y="3914756"/>
            <a:ext cx="880369" cy="307777"/>
          </a:xfrm>
          <a:prstGeom prst="rect">
            <a:avLst/>
          </a:prstGeom>
          <a:noFill/>
        </p:spPr>
        <p:txBody>
          <a:bodyPr wrap="none" rtlCol="0">
            <a:spAutoFit/>
          </a:bodyPr>
          <a:lstStyle/>
          <a:p>
            <a:r>
              <a:rPr lang="en-SG" sz="1400" b="1" dirty="0">
                <a:solidFill>
                  <a:schemeClr val="accent5"/>
                </a:solidFill>
              </a:rPr>
              <a:t>200x200</a:t>
            </a:r>
          </a:p>
        </p:txBody>
      </p:sp>
    </p:spTree>
    <p:extLst>
      <p:ext uri="{BB962C8B-B14F-4D97-AF65-F5344CB8AC3E}">
        <p14:creationId xmlns:p14="http://schemas.microsoft.com/office/powerpoint/2010/main" val="117875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Q&amp;A</a:t>
            </a:r>
          </a:p>
        </p:txBody>
      </p:sp>
      <p:sp>
        <p:nvSpPr>
          <p:cNvPr id="3" name="Text Placeholder 2"/>
          <p:cNvSpPr>
            <a:spLocks noGrp="1"/>
          </p:cNvSpPr>
          <p:nvPr>
            <p:ph type="body" sz="quarter" idx="11"/>
          </p:nvPr>
        </p:nvSpPr>
        <p:spPr/>
        <p:txBody>
          <a:bodyPr/>
          <a:lstStyle/>
          <a:p>
            <a:r>
              <a:rPr lang="en-US" altLang="ko-KR" dirty="0"/>
              <a:t>Any Questions?</a:t>
            </a:r>
          </a:p>
        </p:txBody>
      </p:sp>
    </p:spTree>
    <p:extLst>
      <p:ext uri="{BB962C8B-B14F-4D97-AF65-F5344CB8AC3E}">
        <p14:creationId xmlns:p14="http://schemas.microsoft.com/office/powerpoint/2010/main" val="258222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073056" y="784499"/>
            <a:ext cx="5794001" cy="790507"/>
            <a:chOff x="4745820" y="1482096"/>
            <a:chExt cx="5794001" cy="790507"/>
          </a:xfrm>
        </p:grpSpPr>
        <p:grpSp>
          <p:nvGrpSpPr>
            <p:cNvPr id="4" name="Group 3"/>
            <p:cNvGrpSpPr/>
            <p:nvPr/>
          </p:nvGrpSpPr>
          <p:grpSpPr>
            <a:xfrm>
              <a:off x="6032129" y="1482096"/>
              <a:ext cx="4507692" cy="615553"/>
              <a:chOff x="6557475" y="1411926"/>
              <a:chExt cx="4507692" cy="615553"/>
            </a:xfrm>
          </p:grpSpPr>
          <p:sp>
            <p:nvSpPr>
              <p:cNvPr id="8" name="TextBox 7"/>
              <p:cNvSpPr txBox="1"/>
              <p:nvPr/>
            </p:nvSpPr>
            <p:spPr>
              <a:xfrm>
                <a:off x="6557475" y="1750480"/>
                <a:ext cx="4507692"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What is the problem I am solving and who are the stakeholders?</a:t>
                </a:r>
              </a:p>
            </p:txBody>
          </p:sp>
          <p:sp>
            <p:nvSpPr>
              <p:cNvPr id="9" name="TextBox 8"/>
              <p:cNvSpPr txBox="1"/>
              <p:nvPr/>
            </p:nvSpPr>
            <p:spPr>
              <a:xfrm>
                <a:off x="6557475" y="1411926"/>
                <a:ext cx="4507692" cy="369332"/>
              </a:xfrm>
              <a:prstGeom prst="rect">
                <a:avLst/>
              </a:prstGeom>
              <a:noFill/>
            </p:spPr>
            <p:txBody>
              <a:bodyPr wrap="square" lIns="108000" rIns="108000" rtlCol="0">
                <a:spAutoFit/>
              </a:bodyPr>
              <a:lstStyle/>
              <a:p>
                <a:r>
                  <a:rPr lang="en-US" altLang="ko-KR" b="1" dirty="0">
                    <a:solidFill>
                      <a:schemeClr val="tx1">
                        <a:lumMod val="85000"/>
                        <a:lumOff val="15000"/>
                      </a:schemeClr>
                    </a:solidFill>
                    <a:cs typeface="Arial" pitchFamily="34" charset="0"/>
                  </a:rPr>
                  <a:t>Problem Statement</a:t>
                </a:r>
                <a:endParaRPr lang="ko-KR" altLang="en-US" b="1" dirty="0">
                  <a:solidFill>
                    <a:schemeClr val="tx1">
                      <a:lumMod val="85000"/>
                      <a:lumOff val="15000"/>
                    </a:schemeClr>
                  </a:solidFill>
                  <a:cs typeface="Arial" pitchFamily="34" charset="0"/>
                </a:endParaRPr>
              </a:p>
            </p:txBody>
          </p:sp>
        </p:grpSp>
        <p:grpSp>
          <p:nvGrpSpPr>
            <p:cNvPr id="5" name="Group 4"/>
            <p:cNvGrpSpPr/>
            <p:nvPr/>
          </p:nvGrpSpPr>
          <p:grpSpPr>
            <a:xfrm>
              <a:off x="4745820" y="1491808"/>
              <a:ext cx="958096" cy="780795"/>
              <a:chOff x="5324331" y="1449052"/>
              <a:chExt cx="958096" cy="780795"/>
            </a:xfrm>
          </p:grpSpPr>
          <p:sp>
            <p:nvSpPr>
              <p:cNvPr id="6" name="Oval 5"/>
              <p:cNvSpPr/>
              <p:nvPr/>
            </p:nvSpPr>
            <p:spPr>
              <a:xfrm>
                <a:off x="5412981" y="1449052"/>
                <a:ext cx="780795" cy="780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7" name="TextBox 6"/>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sp>
        <p:nvSpPr>
          <p:cNvPr id="10" name="Arc 9"/>
          <p:cNvSpPr/>
          <p:nvPr/>
        </p:nvSpPr>
        <p:spPr>
          <a:xfrm>
            <a:off x="-1300461" y="116957"/>
            <a:ext cx="6596805" cy="6596805"/>
          </a:xfrm>
          <a:prstGeom prst="arc">
            <a:avLst>
              <a:gd name="adj1" fmla="val 16200000"/>
              <a:gd name="adj2" fmla="val 5445836"/>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 name="Group 10"/>
          <p:cNvGrpSpPr/>
          <p:nvPr/>
        </p:nvGrpSpPr>
        <p:grpSpPr>
          <a:xfrm>
            <a:off x="5508996" y="1897499"/>
            <a:ext cx="5794001" cy="790507"/>
            <a:chOff x="4745820" y="1482096"/>
            <a:chExt cx="5794001" cy="790507"/>
          </a:xfrm>
        </p:grpSpPr>
        <p:grpSp>
          <p:nvGrpSpPr>
            <p:cNvPr id="12" name="Group 11"/>
            <p:cNvGrpSpPr/>
            <p:nvPr/>
          </p:nvGrpSpPr>
          <p:grpSpPr>
            <a:xfrm>
              <a:off x="6032129" y="1482096"/>
              <a:ext cx="4507692" cy="615553"/>
              <a:chOff x="6557475" y="1411926"/>
              <a:chExt cx="4507692" cy="615553"/>
            </a:xfrm>
          </p:grpSpPr>
          <p:sp>
            <p:nvSpPr>
              <p:cNvPr id="16" name="TextBox 15"/>
              <p:cNvSpPr txBox="1"/>
              <p:nvPr/>
            </p:nvSpPr>
            <p:spPr>
              <a:xfrm>
                <a:off x="6557475" y="1750480"/>
                <a:ext cx="4507692"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What does the image dataset contain?</a:t>
                </a:r>
              </a:p>
            </p:txBody>
          </p:sp>
          <p:sp>
            <p:nvSpPr>
              <p:cNvPr id="17" name="TextBox 16"/>
              <p:cNvSpPr txBox="1"/>
              <p:nvPr/>
            </p:nvSpPr>
            <p:spPr>
              <a:xfrm>
                <a:off x="6557475" y="1411926"/>
                <a:ext cx="4507692" cy="369332"/>
              </a:xfrm>
              <a:prstGeom prst="rect">
                <a:avLst/>
              </a:prstGeom>
              <a:noFill/>
            </p:spPr>
            <p:txBody>
              <a:bodyPr wrap="square" lIns="108000" rIns="108000" rtlCol="0">
                <a:spAutoFit/>
              </a:bodyPr>
              <a:lstStyle/>
              <a:p>
                <a:r>
                  <a:rPr lang="en-US" altLang="ko-KR" b="1" dirty="0">
                    <a:solidFill>
                      <a:schemeClr val="tx1">
                        <a:lumMod val="85000"/>
                        <a:lumOff val="15000"/>
                      </a:schemeClr>
                    </a:solidFill>
                    <a:cs typeface="Arial" pitchFamily="34" charset="0"/>
                  </a:rPr>
                  <a:t>Image Dataset</a:t>
                </a:r>
                <a:endParaRPr lang="ko-KR" altLang="en-US" b="1" dirty="0">
                  <a:solidFill>
                    <a:schemeClr val="tx1">
                      <a:lumMod val="85000"/>
                      <a:lumOff val="15000"/>
                    </a:schemeClr>
                  </a:solidFill>
                  <a:cs typeface="Arial" pitchFamily="34" charset="0"/>
                </a:endParaRPr>
              </a:p>
            </p:txBody>
          </p:sp>
        </p:grpSp>
        <p:grpSp>
          <p:nvGrpSpPr>
            <p:cNvPr id="13" name="Group 12"/>
            <p:cNvGrpSpPr/>
            <p:nvPr/>
          </p:nvGrpSpPr>
          <p:grpSpPr>
            <a:xfrm>
              <a:off x="4745820" y="1491808"/>
              <a:ext cx="958096" cy="780795"/>
              <a:chOff x="5324331" y="1449052"/>
              <a:chExt cx="958096" cy="780795"/>
            </a:xfrm>
          </p:grpSpPr>
          <p:sp>
            <p:nvSpPr>
              <p:cNvPr id="14" name="Oval 13"/>
              <p:cNvSpPr/>
              <p:nvPr/>
            </p:nvSpPr>
            <p:spPr>
              <a:xfrm>
                <a:off x="5412981" y="1449052"/>
                <a:ext cx="780795" cy="780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15" name="TextBox 14"/>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grpSp>
        <p:nvGrpSpPr>
          <p:cNvPr id="18" name="Group 17"/>
          <p:cNvGrpSpPr/>
          <p:nvPr/>
        </p:nvGrpSpPr>
        <p:grpSpPr>
          <a:xfrm>
            <a:off x="5700382" y="3010499"/>
            <a:ext cx="5794001" cy="790507"/>
            <a:chOff x="4745820" y="1482096"/>
            <a:chExt cx="5794001" cy="790507"/>
          </a:xfrm>
        </p:grpSpPr>
        <p:grpSp>
          <p:nvGrpSpPr>
            <p:cNvPr id="19" name="Group 18"/>
            <p:cNvGrpSpPr/>
            <p:nvPr/>
          </p:nvGrpSpPr>
          <p:grpSpPr>
            <a:xfrm>
              <a:off x="6032129" y="1482096"/>
              <a:ext cx="4507692" cy="615553"/>
              <a:chOff x="6557475" y="1411926"/>
              <a:chExt cx="4507692" cy="615553"/>
            </a:xfrm>
          </p:grpSpPr>
          <p:sp>
            <p:nvSpPr>
              <p:cNvPr id="23" name="TextBox 22"/>
              <p:cNvSpPr txBox="1"/>
              <p:nvPr/>
            </p:nvSpPr>
            <p:spPr>
              <a:xfrm>
                <a:off x="6557475" y="1750480"/>
                <a:ext cx="4507692"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How accurate is the CNN model?</a:t>
                </a:r>
              </a:p>
            </p:txBody>
          </p:sp>
          <p:sp>
            <p:nvSpPr>
              <p:cNvPr id="24" name="TextBox 23"/>
              <p:cNvSpPr txBox="1"/>
              <p:nvPr/>
            </p:nvSpPr>
            <p:spPr>
              <a:xfrm>
                <a:off x="6557475" y="1411926"/>
                <a:ext cx="4507692" cy="369332"/>
              </a:xfrm>
              <a:prstGeom prst="rect">
                <a:avLst/>
              </a:prstGeom>
              <a:noFill/>
            </p:spPr>
            <p:txBody>
              <a:bodyPr wrap="square" lIns="108000" rIns="108000" rtlCol="0">
                <a:spAutoFit/>
              </a:bodyPr>
              <a:lstStyle/>
              <a:p>
                <a:r>
                  <a:rPr lang="en-US" altLang="ko-KR" b="1" dirty="0">
                    <a:solidFill>
                      <a:schemeClr val="tx1">
                        <a:lumMod val="85000"/>
                        <a:lumOff val="15000"/>
                      </a:schemeClr>
                    </a:solidFill>
                    <a:cs typeface="Arial" pitchFamily="34" charset="0"/>
                  </a:rPr>
                  <a:t>Modeling</a:t>
                </a:r>
                <a:endParaRPr lang="ko-KR" altLang="en-US" b="1" dirty="0">
                  <a:solidFill>
                    <a:schemeClr val="tx1">
                      <a:lumMod val="85000"/>
                      <a:lumOff val="15000"/>
                    </a:schemeClr>
                  </a:solidFill>
                  <a:cs typeface="Arial" pitchFamily="34" charset="0"/>
                </a:endParaRPr>
              </a:p>
            </p:txBody>
          </p:sp>
        </p:grpSp>
        <p:grpSp>
          <p:nvGrpSpPr>
            <p:cNvPr id="20" name="Group 19"/>
            <p:cNvGrpSpPr/>
            <p:nvPr/>
          </p:nvGrpSpPr>
          <p:grpSpPr>
            <a:xfrm>
              <a:off x="4745820" y="1491808"/>
              <a:ext cx="958096" cy="780795"/>
              <a:chOff x="5324331" y="1449052"/>
              <a:chExt cx="958096" cy="780795"/>
            </a:xfrm>
          </p:grpSpPr>
          <p:sp>
            <p:nvSpPr>
              <p:cNvPr id="21" name="Oval 20"/>
              <p:cNvSpPr/>
              <p:nvPr/>
            </p:nvSpPr>
            <p:spPr>
              <a:xfrm>
                <a:off x="5412981" y="1449052"/>
                <a:ext cx="780795" cy="780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2" name="TextBox 21"/>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grpSp>
      <p:grpSp>
        <p:nvGrpSpPr>
          <p:cNvPr id="25" name="Group 24"/>
          <p:cNvGrpSpPr/>
          <p:nvPr/>
        </p:nvGrpSpPr>
        <p:grpSpPr>
          <a:xfrm>
            <a:off x="5508996" y="4123499"/>
            <a:ext cx="5794001" cy="790507"/>
            <a:chOff x="4745820" y="1482096"/>
            <a:chExt cx="5794001" cy="790507"/>
          </a:xfrm>
        </p:grpSpPr>
        <p:grpSp>
          <p:nvGrpSpPr>
            <p:cNvPr id="26" name="Group 25"/>
            <p:cNvGrpSpPr/>
            <p:nvPr/>
          </p:nvGrpSpPr>
          <p:grpSpPr>
            <a:xfrm>
              <a:off x="6032129" y="1482096"/>
              <a:ext cx="4507692" cy="615553"/>
              <a:chOff x="6557475" y="1411926"/>
              <a:chExt cx="4507692" cy="615553"/>
            </a:xfrm>
          </p:grpSpPr>
          <p:sp>
            <p:nvSpPr>
              <p:cNvPr id="30" name="TextBox 29"/>
              <p:cNvSpPr txBox="1"/>
              <p:nvPr/>
            </p:nvSpPr>
            <p:spPr>
              <a:xfrm>
                <a:off x="6557475" y="1750480"/>
                <a:ext cx="4507692"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What did the model misclassify?</a:t>
                </a:r>
              </a:p>
            </p:txBody>
          </p:sp>
          <p:sp>
            <p:nvSpPr>
              <p:cNvPr id="31" name="TextBox 30"/>
              <p:cNvSpPr txBox="1"/>
              <p:nvPr/>
            </p:nvSpPr>
            <p:spPr>
              <a:xfrm>
                <a:off x="6557475" y="1411926"/>
                <a:ext cx="4507692" cy="369332"/>
              </a:xfrm>
              <a:prstGeom prst="rect">
                <a:avLst/>
              </a:prstGeom>
              <a:noFill/>
            </p:spPr>
            <p:txBody>
              <a:bodyPr wrap="square" lIns="108000" rIns="108000" rtlCol="0">
                <a:spAutoFit/>
              </a:bodyPr>
              <a:lstStyle/>
              <a:p>
                <a:r>
                  <a:rPr lang="en-US" altLang="ko-KR" b="1" dirty="0">
                    <a:solidFill>
                      <a:schemeClr val="tx1">
                        <a:lumMod val="85000"/>
                        <a:lumOff val="15000"/>
                      </a:schemeClr>
                    </a:solidFill>
                    <a:cs typeface="Arial" pitchFamily="34" charset="0"/>
                  </a:rPr>
                  <a:t>Misclassification Analysis</a:t>
                </a:r>
                <a:endParaRPr lang="ko-KR" altLang="en-US" b="1" dirty="0">
                  <a:solidFill>
                    <a:schemeClr val="tx1">
                      <a:lumMod val="85000"/>
                      <a:lumOff val="15000"/>
                    </a:schemeClr>
                  </a:solidFill>
                  <a:cs typeface="Arial" pitchFamily="34" charset="0"/>
                </a:endParaRPr>
              </a:p>
            </p:txBody>
          </p:sp>
        </p:grpSp>
        <p:grpSp>
          <p:nvGrpSpPr>
            <p:cNvPr id="27" name="Group 26"/>
            <p:cNvGrpSpPr/>
            <p:nvPr/>
          </p:nvGrpSpPr>
          <p:grpSpPr>
            <a:xfrm>
              <a:off x="4745820" y="1491808"/>
              <a:ext cx="958096" cy="780795"/>
              <a:chOff x="5324331" y="1449052"/>
              <a:chExt cx="958096" cy="780795"/>
            </a:xfrm>
          </p:grpSpPr>
          <p:sp>
            <p:nvSpPr>
              <p:cNvPr id="28" name="Oval 27"/>
              <p:cNvSpPr/>
              <p:nvPr/>
            </p:nvSpPr>
            <p:spPr>
              <a:xfrm>
                <a:off x="5412981" y="1449052"/>
                <a:ext cx="780795" cy="780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9" name="TextBox 28"/>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grpSp>
      </p:grpSp>
      <p:sp>
        <p:nvSpPr>
          <p:cNvPr id="34" name="Freeform 33"/>
          <p:cNvSpPr/>
          <p:nvPr/>
        </p:nvSpPr>
        <p:spPr>
          <a:xfrm>
            <a:off x="1" y="2252051"/>
            <a:ext cx="3437003" cy="2043502"/>
          </a:xfrm>
          <a:custGeom>
            <a:avLst/>
            <a:gdLst>
              <a:gd name="connsiteX0" fmla="*/ 0 w 3437003"/>
              <a:gd name="connsiteY0" fmla="*/ 0 h 2043502"/>
              <a:gd name="connsiteX1" fmla="*/ 2415252 w 3437003"/>
              <a:gd name="connsiteY1" fmla="*/ 0 h 2043502"/>
              <a:gd name="connsiteX2" fmla="*/ 3437003 w 3437003"/>
              <a:gd name="connsiteY2" fmla="*/ 1021751 h 2043502"/>
              <a:gd name="connsiteX3" fmla="*/ 3437002 w 3437003"/>
              <a:gd name="connsiteY3" fmla="*/ 1021751 h 2043502"/>
              <a:gd name="connsiteX4" fmla="*/ 2415251 w 3437003"/>
              <a:gd name="connsiteY4" fmla="*/ 2043502 h 2043502"/>
              <a:gd name="connsiteX5" fmla="*/ 0 w 3437003"/>
              <a:gd name="connsiteY5" fmla="*/ 2043501 h 20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7003" h="2043502">
                <a:moveTo>
                  <a:pt x="0" y="0"/>
                </a:moveTo>
                <a:lnTo>
                  <a:pt x="2415252" y="0"/>
                </a:lnTo>
                <a:cubicBezTo>
                  <a:pt x="2979549" y="0"/>
                  <a:pt x="3437003" y="457454"/>
                  <a:pt x="3437003" y="1021751"/>
                </a:cubicBezTo>
                <a:lnTo>
                  <a:pt x="3437002" y="1021751"/>
                </a:lnTo>
                <a:cubicBezTo>
                  <a:pt x="3437002" y="1586048"/>
                  <a:pt x="2979548" y="2043502"/>
                  <a:pt x="2415251" y="2043502"/>
                </a:cubicBezTo>
                <a:lnTo>
                  <a:pt x="0" y="2043501"/>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59488" y="2775270"/>
            <a:ext cx="3277514" cy="923330"/>
          </a:xfrm>
          <a:prstGeom prst="rect">
            <a:avLst/>
          </a:prstGeom>
          <a:noFill/>
        </p:spPr>
        <p:txBody>
          <a:bodyPr wrap="square" rtlCol="0" anchor="ctr">
            <a:spAutoFit/>
          </a:bodyPr>
          <a:lstStyle/>
          <a:p>
            <a:r>
              <a:rPr lang="en-US" altLang="ko-KR" sz="5400" dirty="0">
                <a:solidFill>
                  <a:schemeClr val="bg1"/>
                </a:solidFill>
                <a:cs typeface="Arial" pitchFamily="34" charset="0"/>
              </a:rPr>
              <a:t>Agenda</a:t>
            </a:r>
          </a:p>
        </p:txBody>
      </p:sp>
      <p:grpSp>
        <p:nvGrpSpPr>
          <p:cNvPr id="35" name="Group 34"/>
          <p:cNvGrpSpPr/>
          <p:nvPr/>
        </p:nvGrpSpPr>
        <p:grpSpPr>
          <a:xfrm>
            <a:off x="5073056" y="5236499"/>
            <a:ext cx="5794001" cy="790507"/>
            <a:chOff x="4745820" y="1482096"/>
            <a:chExt cx="5794001" cy="790507"/>
          </a:xfrm>
        </p:grpSpPr>
        <p:grpSp>
          <p:nvGrpSpPr>
            <p:cNvPr id="36" name="Group 35"/>
            <p:cNvGrpSpPr/>
            <p:nvPr/>
          </p:nvGrpSpPr>
          <p:grpSpPr>
            <a:xfrm>
              <a:off x="6032129" y="1482096"/>
              <a:ext cx="4507692" cy="615553"/>
              <a:chOff x="6557475" y="1411926"/>
              <a:chExt cx="4507692" cy="615553"/>
            </a:xfrm>
          </p:grpSpPr>
          <p:sp>
            <p:nvSpPr>
              <p:cNvPr id="40" name="TextBox 39"/>
              <p:cNvSpPr txBox="1"/>
              <p:nvPr/>
            </p:nvSpPr>
            <p:spPr>
              <a:xfrm>
                <a:off x="6557475" y="1750480"/>
                <a:ext cx="4507692" cy="276999"/>
              </a:xfrm>
              <a:prstGeom prst="rect">
                <a:avLst/>
              </a:prstGeom>
              <a:noFill/>
            </p:spPr>
            <p:txBody>
              <a:bodyPr wrap="square" rtlCol="0">
                <a:spAutoFit/>
              </a:bodyPr>
              <a:lstStyle/>
              <a:p>
                <a:r>
                  <a:rPr lang="en-US" altLang="ko-KR" sz="1200" dirty="0">
                    <a:solidFill>
                      <a:schemeClr val="tx1">
                        <a:lumMod val="85000"/>
                        <a:lumOff val="15000"/>
                      </a:schemeClr>
                    </a:solidFill>
                    <a:cs typeface="Arial" pitchFamily="34" charset="0"/>
                  </a:rPr>
                  <a:t>What did we achieve with the model and how can it be improved</a:t>
                </a:r>
              </a:p>
            </p:txBody>
          </p:sp>
          <p:sp>
            <p:nvSpPr>
              <p:cNvPr id="41" name="TextBox 40"/>
              <p:cNvSpPr txBox="1"/>
              <p:nvPr/>
            </p:nvSpPr>
            <p:spPr>
              <a:xfrm>
                <a:off x="6557475" y="1411926"/>
                <a:ext cx="4507692" cy="369332"/>
              </a:xfrm>
              <a:prstGeom prst="rect">
                <a:avLst/>
              </a:prstGeom>
              <a:noFill/>
            </p:spPr>
            <p:txBody>
              <a:bodyPr wrap="square" lIns="108000" rIns="108000" rtlCol="0">
                <a:spAutoFit/>
              </a:bodyPr>
              <a:lstStyle/>
              <a:p>
                <a:r>
                  <a:rPr lang="en-US" altLang="ko-KR" b="1" dirty="0">
                    <a:solidFill>
                      <a:schemeClr val="tx1">
                        <a:lumMod val="85000"/>
                        <a:lumOff val="15000"/>
                      </a:schemeClr>
                    </a:solidFill>
                    <a:cs typeface="Arial" pitchFamily="34" charset="0"/>
                  </a:rPr>
                  <a:t>Conclusion and Next Steps</a:t>
                </a:r>
                <a:endParaRPr lang="ko-KR" altLang="en-US" b="1" dirty="0">
                  <a:solidFill>
                    <a:schemeClr val="tx1">
                      <a:lumMod val="85000"/>
                      <a:lumOff val="15000"/>
                    </a:schemeClr>
                  </a:solidFill>
                  <a:cs typeface="Arial" pitchFamily="34" charset="0"/>
                </a:endParaRPr>
              </a:p>
            </p:txBody>
          </p:sp>
        </p:grpSp>
        <p:grpSp>
          <p:nvGrpSpPr>
            <p:cNvPr id="37" name="Group 36"/>
            <p:cNvGrpSpPr/>
            <p:nvPr/>
          </p:nvGrpSpPr>
          <p:grpSpPr>
            <a:xfrm>
              <a:off x="4745820" y="1491808"/>
              <a:ext cx="958096" cy="780795"/>
              <a:chOff x="5324331" y="1449052"/>
              <a:chExt cx="958096" cy="780795"/>
            </a:xfrm>
          </p:grpSpPr>
          <p:sp>
            <p:nvSpPr>
              <p:cNvPr id="38" name="Oval 37"/>
              <p:cNvSpPr/>
              <p:nvPr/>
            </p:nvSpPr>
            <p:spPr>
              <a:xfrm>
                <a:off x="5412981" y="1449052"/>
                <a:ext cx="780795" cy="780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9" name="TextBox 38"/>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05</a:t>
                </a:r>
                <a:endParaRPr lang="ko-KR" altLang="en-US" sz="3600" b="1" dirty="0">
                  <a:solidFill>
                    <a:schemeClr val="bg1"/>
                  </a:solidFill>
                  <a:cs typeface="Arial" pitchFamily="34" charset="0"/>
                </a:endParaRPr>
              </a:p>
            </p:txBody>
          </p:sp>
        </p:grpSp>
      </p:grpSp>
    </p:spTree>
    <p:extLst>
      <p:ext uri="{BB962C8B-B14F-4D97-AF65-F5344CB8AC3E}">
        <p14:creationId xmlns:p14="http://schemas.microsoft.com/office/powerpoint/2010/main" val="4033384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CF472A0F-E882-4DF8-B020-51A46D586F21}"/>
              </a:ext>
            </a:extLst>
          </p:cNvPr>
          <p:cNvSpPr>
            <a:spLocks noGrp="1"/>
          </p:cNvSpPr>
          <p:nvPr>
            <p:ph type="body" sz="quarter" idx="11"/>
          </p:nvPr>
        </p:nvSpPr>
        <p:spPr/>
        <p:txBody>
          <a:bodyPr/>
          <a:lstStyle/>
          <a:p>
            <a:r>
              <a:rPr lang="en-US" altLang="ko-KR" dirty="0"/>
              <a:t>Problem Statement</a:t>
            </a:r>
            <a:endParaRPr lang="ko-KR" altLang="en-US" dirty="0"/>
          </a:p>
        </p:txBody>
      </p:sp>
      <p:grpSp>
        <p:nvGrpSpPr>
          <p:cNvPr id="13" name="Group 12"/>
          <p:cNvGrpSpPr/>
          <p:nvPr/>
        </p:nvGrpSpPr>
        <p:grpSpPr>
          <a:xfrm>
            <a:off x="6162528" y="3261181"/>
            <a:ext cx="4798632" cy="1375703"/>
            <a:chOff x="4822352" y="1916832"/>
            <a:chExt cx="3422056" cy="1375703"/>
          </a:xfrm>
        </p:grpSpPr>
        <p:sp>
          <p:nvSpPr>
            <p:cNvPr id="11" name="Text Placeholder 10"/>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1600" b="1" dirty="0">
                  <a:solidFill>
                    <a:schemeClr val="bg1"/>
                  </a:solidFill>
                  <a:cs typeface="Arial" pitchFamily="34" charset="0"/>
                </a:rPr>
                <a:t>Approach</a:t>
              </a:r>
            </a:p>
          </p:txBody>
        </p:sp>
        <p:sp>
          <p:nvSpPr>
            <p:cNvPr id="12" name="TextBox 11"/>
            <p:cNvSpPr txBox="1"/>
            <p:nvPr/>
          </p:nvSpPr>
          <p:spPr>
            <a:xfrm>
              <a:off x="4822352" y="2276872"/>
              <a:ext cx="3422056" cy="1015663"/>
            </a:xfrm>
            <a:prstGeom prst="rect">
              <a:avLst/>
            </a:prstGeom>
            <a:noFill/>
          </p:spPr>
          <p:txBody>
            <a:bodyPr wrap="square" rtlCol="0">
              <a:spAutoFit/>
            </a:bodyPr>
            <a:lstStyle/>
            <a:p>
              <a:r>
                <a:rPr lang="en-SG" altLang="ko-KR" sz="1200" dirty="0">
                  <a:solidFill>
                    <a:schemeClr val="bg1"/>
                  </a:solidFill>
                  <a:latin typeface="Arial" pitchFamily="34" charset="0"/>
                  <a:ea typeface="FZShuTi" pitchFamily="2" charset="-122"/>
                  <a:cs typeface="Arial" pitchFamily="34" charset="0"/>
                </a:rPr>
                <a:t>Using Convolutional Neural Networks (CNN), I will build an image classification model to recognise some of the common vegetables found at the supermarket that needs to be weighed. The model will identify the vegetable and present to the customer so one need not scroll through the long list just to find the right vegetable.</a:t>
              </a:r>
              <a:endParaRPr lang="en-US" altLang="ko-KR" sz="1200" dirty="0">
                <a:solidFill>
                  <a:schemeClr val="bg1"/>
                </a:solidFill>
                <a:cs typeface="Arial" pitchFamily="34" charset="0"/>
              </a:endParaRPr>
            </a:p>
          </p:txBody>
        </p:sp>
      </p:grpSp>
      <p:sp>
        <p:nvSpPr>
          <p:cNvPr id="26" name="TextBox 25">
            <a:extLst>
              <a:ext uri="{FF2B5EF4-FFF2-40B4-BE49-F238E27FC236}">
                <a16:creationId xmlns:a16="http://schemas.microsoft.com/office/drawing/2014/main" id="{F3F4BE3C-2244-4096-A366-113EC1CB329F}"/>
              </a:ext>
            </a:extLst>
          </p:cNvPr>
          <p:cNvSpPr txBox="1"/>
          <p:nvPr/>
        </p:nvSpPr>
        <p:spPr>
          <a:xfrm>
            <a:off x="6162527" y="1712653"/>
            <a:ext cx="5147999" cy="1384995"/>
          </a:xfrm>
          <a:prstGeom prst="rect">
            <a:avLst/>
          </a:prstGeom>
          <a:noFill/>
        </p:spPr>
        <p:txBody>
          <a:bodyPr wrap="square" rtlCol="0">
            <a:spAutoFit/>
          </a:bodyPr>
          <a:lstStyle/>
          <a:p>
            <a:r>
              <a:rPr lang="en-SG" altLang="ko-KR" sz="1200" dirty="0">
                <a:solidFill>
                  <a:schemeClr val="bg1"/>
                </a:solidFill>
                <a:latin typeface="Arial" pitchFamily="34" charset="0"/>
                <a:ea typeface="FZShuTi" pitchFamily="2" charset="-122"/>
                <a:cs typeface="Arial" pitchFamily="34" charset="0"/>
              </a:rPr>
              <a:t>At the supermarket, some vegetables need to be weighed as they come in different sizes. For these vegetables, a </a:t>
            </a:r>
            <a:r>
              <a:rPr lang="en-SG" altLang="ko-KR" sz="1200" b="1" dirty="0">
                <a:solidFill>
                  <a:schemeClr val="bg1"/>
                </a:solidFill>
                <a:latin typeface="Arial" pitchFamily="34" charset="0"/>
                <a:ea typeface="FZShuTi" pitchFamily="2" charset="-122"/>
                <a:cs typeface="Arial" pitchFamily="34" charset="0"/>
              </a:rPr>
              <a:t>price per kg </a:t>
            </a:r>
            <a:r>
              <a:rPr lang="en-SG" altLang="ko-KR" sz="1200" dirty="0">
                <a:solidFill>
                  <a:schemeClr val="bg1"/>
                </a:solidFill>
                <a:latin typeface="Arial" pitchFamily="34" charset="0"/>
                <a:ea typeface="FZShuTi" pitchFamily="2" charset="-122"/>
                <a:cs typeface="Arial" pitchFamily="34" charset="0"/>
              </a:rPr>
              <a:t>is displayed and one will need to bring the vegetable to the </a:t>
            </a:r>
            <a:r>
              <a:rPr lang="en-SG" altLang="ko-KR" sz="1200" b="1" dirty="0">
                <a:solidFill>
                  <a:schemeClr val="bg1"/>
                </a:solidFill>
                <a:latin typeface="Arial" pitchFamily="34" charset="0"/>
                <a:ea typeface="FZShuTi" pitchFamily="2" charset="-122"/>
                <a:cs typeface="Arial" pitchFamily="34" charset="0"/>
              </a:rPr>
              <a:t>weighing scale</a:t>
            </a:r>
            <a:r>
              <a:rPr lang="en-SG" altLang="ko-KR" sz="1200" dirty="0">
                <a:solidFill>
                  <a:schemeClr val="bg1"/>
                </a:solidFill>
                <a:latin typeface="Arial" pitchFamily="34" charset="0"/>
                <a:ea typeface="FZShuTi" pitchFamily="2" charset="-122"/>
                <a:cs typeface="Arial" pitchFamily="34" charset="0"/>
              </a:rPr>
              <a:t>, </a:t>
            </a:r>
            <a:r>
              <a:rPr lang="en-SG" altLang="ko-KR" sz="1200" b="1" dirty="0">
                <a:solidFill>
                  <a:schemeClr val="bg1"/>
                </a:solidFill>
                <a:latin typeface="Arial" pitchFamily="34" charset="0"/>
                <a:ea typeface="FZShuTi" pitchFamily="2" charset="-122"/>
                <a:cs typeface="Arial" pitchFamily="34" charset="0"/>
              </a:rPr>
              <a:t>select the vegetable</a:t>
            </a:r>
            <a:r>
              <a:rPr lang="en-SG" altLang="ko-KR" sz="1200" dirty="0">
                <a:solidFill>
                  <a:schemeClr val="bg1"/>
                </a:solidFill>
                <a:latin typeface="Arial" pitchFamily="34" charset="0"/>
                <a:ea typeface="FZShuTi" pitchFamily="2" charset="-122"/>
                <a:cs typeface="Arial" pitchFamily="34" charset="0"/>
              </a:rPr>
              <a:t> from the screen and a label with the total price will then be printed. There is usually a long list of vegetables to choose from, spanning multiple pages and it can be confusing as well as time consuming to find the right vegetable.</a:t>
            </a:r>
            <a:endParaRPr lang="en-US" altLang="ko-KR" sz="1200" dirty="0">
              <a:solidFill>
                <a:schemeClr val="bg1"/>
              </a:solidFill>
              <a:cs typeface="Arial" pitchFamily="34" charset="0"/>
            </a:endParaRPr>
          </a:p>
        </p:txBody>
      </p:sp>
      <p:grpSp>
        <p:nvGrpSpPr>
          <p:cNvPr id="27" name="Group 12">
            <a:extLst>
              <a:ext uri="{FF2B5EF4-FFF2-40B4-BE49-F238E27FC236}">
                <a16:creationId xmlns:a16="http://schemas.microsoft.com/office/drawing/2014/main" id="{36F995D5-466E-4855-90BA-5D2E92A4F3C1}"/>
              </a:ext>
            </a:extLst>
          </p:cNvPr>
          <p:cNvGrpSpPr/>
          <p:nvPr/>
        </p:nvGrpSpPr>
        <p:grpSpPr>
          <a:xfrm>
            <a:off x="6162528" y="4831954"/>
            <a:ext cx="4798632" cy="1375703"/>
            <a:chOff x="4822352" y="1916832"/>
            <a:chExt cx="3422056" cy="1375703"/>
          </a:xfrm>
        </p:grpSpPr>
        <p:sp>
          <p:nvSpPr>
            <p:cNvPr id="28" name="Text Placeholder 10">
              <a:extLst>
                <a:ext uri="{FF2B5EF4-FFF2-40B4-BE49-F238E27FC236}">
                  <a16:creationId xmlns:a16="http://schemas.microsoft.com/office/drawing/2014/main" id="{4DC9B61D-6672-4A11-A6A2-A157FAAFB077}"/>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1600" b="1" dirty="0">
                  <a:solidFill>
                    <a:schemeClr val="bg1"/>
                  </a:solidFill>
                  <a:cs typeface="Arial" pitchFamily="34" charset="0"/>
                </a:rPr>
                <a:t>Stakeholders</a:t>
              </a:r>
            </a:p>
          </p:txBody>
        </p:sp>
        <p:sp>
          <p:nvSpPr>
            <p:cNvPr id="29" name="TextBox 28">
              <a:extLst>
                <a:ext uri="{FF2B5EF4-FFF2-40B4-BE49-F238E27FC236}">
                  <a16:creationId xmlns:a16="http://schemas.microsoft.com/office/drawing/2014/main" id="{8224A537-0B5C-4656-836A-6162A1A601BF}"/>
                </a:ext>
              </a:extLst>
            </p:cNvPr>
            <p:cNvSpPr txBox="1"/>
            <p:nvPr/>
          </p:nvSpPr>
          <p:spPr>
            <a:xfrm>
              <a:off x="4822352" y="2276872"/>
              <a:ext cx="3422056" cy="1015663"/>
            </a:xfrm>
            <a:prstGeom prst="rect">
              <a:avLst/>
            </a:prstGeom>
            <a:noFill/>
          </p:spPr>
          <p:txBody>
            <a:bodyPr wrap="square" rtlCol="0">
              <a:spAutoFit/>
            </a:bodyPr>
            <a:lstStyle/>
            <a:p>
              <a:r>
                <a:rPr lang="en-SG" altLang="ko-KR" sz="1200" dirty="0">
                  <a:solidFill>
                    <a:schemeClr val="bg1"/>
                  </a:solidFill>
                  <a:latin typeface="Arial" pitchFamily="34" charset="0"/>
                  <a:ea typeface="FZShuTi" pitchFamily="2" charset="-122"/>
                  <a:cs typeface="Arial" pitchFamily="34" charset="0"/>
                </a:rPr>
                <a:t>Possible stakeholders for this model includes all supermarket operators selling vegetables by weight. Deploying an image classification model which will recognise the vegetables will cut down on customers queueing to weigh the vegetables and increase customer satisfaction.</a:t>
              </a:r>
              <a:endParaRPr lang="en-US" altLang="ko-KR" sz="1200" dirty="0">
                <a:solidFill>
                  <a:schemeClr val="bg1"/>
                </a:solidFill>
                <a:cs typeface="Arial" pitchFamily="34" charset="0"/>
              </a:endParaRPr>
            </a:p>
          </p:txBody>
        </p:sp>
      </p:grpSp>
      <p:pic>
        <p:nvPicPr>
          <p:cNvPr id="7" name="Picture Placeholder 6">
            <a:extLst>
              <a:ext uri="{FF2B5EF4-FFF2-40B4-BE49-F238E27FC236}">
                <a16:creationId xmlns:a16="http://schemas.microsoft.com/office/drawing/2014/main" id="{45D7B4DD-9C8C-4C56-A921-D25B7DE4DE6C}"/>
              </a:ext>
            </a:extLst>
          </p:cNvPr>
          <p:cNvPicPr>
            <a:picLocks noGrp="1" noChangeAspect="1"/>
          </p:cNvPicPr>
          <p:nvPr>
            <p:ph type="pic" idx="14"/>
          </p:nvPr>
        </p:nvPicPr>
        <p:blipFill rotWithShape="1">
          <a:blip r:embed="rId2" cstate="print">
            <a:extLst>
              <a:ext uri="{28A0092B-C50C-407E-A947-70E740481C1C}">
                <a14:useLocalDpi xmlns:a14="http://schemas.microsoft.com/office/drawing/2010/main" val="0"/>
              </a:ext>
            </a:extLst>
          </a:blip>
          <a:srcRect l="-1" t="31790" r="-141679" b="3972"/>
          <a:stretch/>
        </p:blipFill>
        <p:spPr>
          <a:xfrm>
            <a:off x="716808" y="1640261"/>
            <a:ext cx="5148000" cy="1476000"/>
          </a:xfrm>
        </p:spPr>
      </p:pic>
      <p:sp>
        <p:nvSpPr>
          <p:cNvPr id="25" name="Text Placeholder 10">
            <a:extLst>
              <a:ext uri="{FF2B5EF4-FFF2-40B4-BE49-F238E27FC236}">
                <a16:creationId xmlns:a16="http://schemas.microsoft.com/office/drawing/2014/main" id="{EA0DDF01-3ED0-4E54-A39E-A04FD882C14A}"/>
              </a:ext>
            </a:extLst>
          </p:cNvPr>
          <p:cNvSpPr txBox="1">
            <a:spLocks/>
          </p:cNvSpPr>
          <p:nvPr/>
        </p:nvSpPr>
        <p:spPr>
          <a:xfrm>
            <a:off x="6162527" y="1280681"/>
            <a:ext cx="5147999"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1600" b="1" dirty="0">
                <a:solidFill>
                  <a:schemeClr val="accent1"/>
                </a:solidFill>
                <a:cs typeface="Arial" pitchFamily="34" charset="0"/>
              </a:rPr>
              <a:t>Current Problem</a:t>
            </a:r>
          </a:p>
        </p:txBody>
      </p:sp>
      <p:pic>
        <p:nvPicPr>
          <p:cNvPr id="1026" name="Picture 2" descr="VGG16 - Convolutional Network for Classification and Detection">
            <a:extLst>
              <a:ext uri="{FF2B5EF4-FFF2-40B4-BE49-F238E27FC236}">
                <a16:creationId xmlns:a16="http://schemas.microsoft.com/office/drawing/2014/main" id="{E072D4F6-7537-4428-9C9C-410A101AECE6}"/>
              </a:ext>
            </a:extLst>
          </p:cNvPr>
          <p:cNvPicPr>
            <a:picLocks noGrp="1" noChangeAspect="1" noChangeArrowheads="1"/>
          </p:cNvPicPr>
          <p:nvPr>
            <p:ph type="pic" idx="15"/>
          </p:nvPr>
        </p:nvPicPr>
        <p:blipFill rotWithShape="1">
          <a:blip r:embed="rId3">
            <a:extLst>
              <a:ext uri="{28A0092B-C50C-407E-A947-70E740481C1C}">
                <a14:useLocalDpi xmlns:a14="http://schemas.microsoft.com/office/drawing/2010/main" val="0"/>
              </a:ext>
            </a:extLst>
          </a:blip>
          <a:srcRect t="1555" b="5939"/>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Giant Hypermarket - Wikipedia">
            <a:extLst>
              <a:ext uri="{FF2B5EF4-FFF2-40B4-BE49-F238E27FC236}">
                <a16:creationId xmlns:a16="http://schemas.microsoft.com/office/drawing/2014/main" id="{A7A6700E-8B9C-4327-A0F4-4812BF1351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5475" y="5228981"/>
            <a:ext cx="1399162" cy="70774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Prime Supermarket - Wikipedia">
            <a:extLst>
              <a:ext uri="{FF2B5EF4-FFF2-40B4-BE49-F238E27FC236}">
                <a16:creationId xmlns:a16="http://schemas.microsoft.com/office/drawing/2014/main" id="{71B854FF-EA4A-4628-9DEF-400DC277F66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19605" y="4890548"/>
            <a:ext cx="1258516" cy="12585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FairPrice Help Center">
            <a:extLst>
              <a:ext uri="{FF2B5EF4-FFF2-40B4-BE49-F238E27FC236}">
                <a16:creationId xmlns:a16="http://schemas.microsoft.com/office/drawing/2014/main" id="{D2A6ACC7-9DC0-48CE-94EC-59EFC30AE2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2066" y="5066532"/>
            <a:ext cx="1855571" cy="41267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Online Grocery Supermarket Singapore - Sheng Siong Supermarket">
            <a:extLst>
              <a:ext uri="{FF2B5EF4-FFF2-40B4-BE49-F238E27FC236}">
                <a16:creationId xmlns:a16="http://schemas.microsoft.com/office/drawing/2014/main" id="{2CD5F3D4-AAC5-4234-9DD7-719F2E15F8A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95400" y="5582853"/>
            <a:ext cx="1888904" cy="4306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A987D5C-ABB8-4B24-ADA8-E4D42CA67697}"/>
              </a:ext>
            </a:extLst>
          </p:cNvPr>
          <p:cNvSpPr/>
          <p:nvPr/>
        </p:nvSpPr>
        <p:spPr>
          <a:xfrm>
            <a:off x="716808" y="4781806"/>
            <a:ext cx="5148000" cy="1468165"/>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F41D8B26-1296-4676-BC32-98AB96778ADE}"/>
              </a:ext>
            </a:extLst>
          </p:cNvPr>
          <p:cNvSpPr/>
          <p:nvPr/>
        </p:nvSpPr>
        <p:spPr>
          <a:xfrm>
            <a:off x="716808" y="3218868"/>
            <a:ext cx="5148000" cy="1456827"/>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Picture 9">
            <a:extLst>
              <a:ext uri="{FF2B5EF4-FFF2-40B4-BE49-F238E27FC236}">
                <a16:creationId xmlns:a16="http://schemas.microsoft.com/office/drawing/2014/main" id="{59F9FC77-E81E-491C-81BB-550713D71B0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976" t="3357" r="2976" b="3121"/>
          <a:stretch/>
        </p:blipFill>
        <p:spPr>
          <a:xfrm>
            <a:off x="3878757" y="1639217"/>
            <a:ext cx="1986051" cy="1458431"/>
          </a:xfrm>
          <a:prstGeom prst="rect">
            <a:avLst/>
          </a:prstGeom>
          <a:ln w="12700">
            <a:solidFill>
              <a:schemeClr val="accent1"/>
            </a:solidFill>
          </a:ln>
        </p:spPr>
      </p:pic>
      <p:pic>
        <p:nvPicPr>
          <p:cNvPr id="15" name="Picture 14">
            <a:extLst>
              <a:ext uri="{FF2B5EF4-FFF2-40B4-BE49-F238E27FC236}">
                <a16:creationId xmlns:a16="http://schemas.microsoft.com/office/drawing/2014/main" id="{5C468E42-F0FF-44A0-BE55-6AE28B5F490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0074" t="3567" r="12985" b="8875"/>
          <a:stretch/>
        </p:blipFill>
        <p:spPr>
          <a:xfrm rot="5400000">
            <a:off x="2591009" y="1746970"/>
            <a:ext cx="1476000" cy="1260496"/>
          </a:xfrm>
          <a:prstGeom prst="rect">
            <a:avLst/>
          </a:prstGeom>
          <a:ln w="12700">
            <a:solidFill>
              <a:schemeClr val="accent1"/>
            </a:solidFill>
          </a:ln>
        </p:spPr>
      </p:pic>
    </p:spTree>
    <p:extLst>
      <p:ext uri="{BB962C8B-B14F-4D97-AF65-F5344CB8AC3E}">
        <p14:creationId xmlns:p14="http://schemas.microsoft.com/office/powerpoint/2010/main" val="2470245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Image Dataset</a:t>
            </a:r>
          </a:p>
        </p:txBody>
      </p:sp>
      <p:sp>
        <p:nvSpPr>
          <p:cNvPr id="3" name="Text Placeholder 2"/>
          <p:cNvSpPr>
            <a:spLocks noGrp="1"/>
          </p:cNvSpPr>
          <p:nvPr>
            <p:ph type="body" sz="quarter" idx="11"/>
          </p:nvPr>
        </p:nvSpPr>
        <p:spPr/>
        <p:txBody>
          <a:bodyPr/>
          <a:lstStyle/>
          <a:p>
            <a:r>
              <a:rPr lang="en-US" altLang="ko-KR" dirty="0"/>
              <a:t>Insert your subtitle here</a:t>
            </a:r>
          </a:p>
        </p:txBody>
      </p:sp>
    </p:spTree>
    <p:extLst>
      <p:ext uri="{BB962C8B-B14F-4D97-AF65-F5344CB8AC3E}">
        <p14:creationId xmlns:p14="http://schemas.microsoft.com/office/powerpoint/2010/main" val="3764906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CG - fruitveg81">
            <a:extLst>
              <a:ext uri="{FF2B5EF4-FFF2-40B4-BE49-F238E27FC236}">
                <a16:creationId xmlns:a16="http://schemas.microsoft.com/office/drawing/2014/main" id="{5AFD7C49-6929-4829-81B2-90B2ECCE6033}"/>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26377" b="2637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FAC039DD-4F5A-444D-ACDA-BDB7C5C953EE}"/>
              </a:ext>
            </a:extLst>
          </p:cNvPr>
          <p:cNvSpPr>
            <a:spLocks noGrp="1"/>
          </p:cNvSpPr>
          <p:nvPr>
            <p:ph type="body" sz="quarter" idx="11"/>
          </p:nvPr>
        </p:nvSpPr>
        <p:spPr/>
        <p:txBody>
          <a:bodyPr/>
          <a:lstStyle/>
          <a:p>
            <a:r>
              <a:rPr lang="en-US" altLang="ko-KR" dirty="0"/>
              <a:t>Image Dataset</a:t>
            </a:r>
            <a:endParaRPr lang="ko-KR" altLang="en-US" dirty="0"/>
          </a:p>
        </p:txBody>
      </p:sp>
      <p:grpSp>
        <p:nvGrpSpPr>
          <p:cNvPr id="7" name="Group 6"/>
          <p:cNvGrpSpPr/>
          <p:nvPr/>
        </p:nvGrpSpPr>
        <p:grpSpPr>
          <a:xfrm>
            <a:off x="724147" y="1359240"/>
            <a:ext cx="2875212" cy="5122346"/>
            <a:chOff x="827583" y="1340768"/>
            <a:chExt cx="2903964" cy="5122346"/>
          </a:xfrm>
        </p:grpSpPr>
        <p:sp>
          <p:nvSpPr>
            <p:cNvPr id="5" name="Rectangle 16"/>
            <p:cNvSpPr/>
            <p:nvPr/>
          </p:nvSpPr>
          <p:spPr>
            <a:xfrm>
              <a:off x="827583" y="1340768"/>
              <a:ext cx="2903963" cy="211832"/>
            </a:xfrm>
            <a:custGeom>
              <a:avLst/>
              <a:gdLst>
                <a:gd name="connsiteX0" fmla="*/ 0 w 2736304"/>
                <a:gd name="connsiteY0" fmla="*/ 0 h 211832"/>
                <a:gd name="connsiteX1" fmla="*/ 2736304 w 2736304"/>
                <a:gd name="connsiteY1" fmla="*/ 0 h 211832"/>
                <a:gd name="connsiteX2" fmla="*/ 2736304 w 2736304"/>
                <a:gd name="connsiteY2" fmla="*/ 211832 h 211832"/>
                <a:gd name="connsiteX3" fmla="*/ 0 w 2736304"/>
                <a:gd name="connsiteY3" fmla="*/ 211832 h 211832"/>
                <a:gd name="connsiteX4" fmla="*/ 0 w 2736304"/>
                <a:gd name="connsiteY4" fmla="*/ 0 h 211832"/>
                <a:gd name="connsiteX0" fmla="*/ 220980 w 2736304"/>
                <a:gd name="connsiteY0" fmla="*/ 0 h 211832"/>
                <a:gd name="connsiteX1" fmla="*/ 2736304 w 2736304"/>
                <a:gd name="connsiteY1" fmla="*/ 0 h 211832"/>
                <a:gd name="connsiteX2" fmla="*/ 2736304 w 2736304"/>
                <a:gd name="connsiteY2" fmla="*/ 211832 h 211832"/>
                <a:gd name="connsiteX3" fmla="*/ 0 w 2736304"/>
                <a:gd name="connsiteY3" fmla="*/ 211832 h 211832"/>
                <a:gd name="connsiteX4" fmla="*/ 220980 w 2736304"/>
                <a:gd name="connsiteY4" fmla="*/ 0 h 211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304" h="211832">
                  <a:moveTo>
                    <a:pt x="220980" y="0"/>
                  </a:moveTo>
                  <a:lnTo>
                    <a:pt x="2736304" y="0"/>
                  </a:lnTo>
                  <a:lnTo>
                    <a:pt x="2736304" y="211832"/>
                  </a:lnTo>
                  <a:lnTo>
                    <a:pt x="0" y="211832"/>
                  </a:lnTo>
                  <a:lnTo>
                    <a:pt x="22098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p:nvSpPr>
          <p:spPr>
            <a:xfrm>
              <a:off x="1043608" y="1340768"/>
              <a:ext cx="2687939" cy="5122346"/>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9" name="TextBox 8"/>
          <p:cNvSpPr txBox="1"/>
          <p:nvPr/>
        </p:nvSpPr>
        <p:spPr>
          <a:xfrm>
            <a:off x="1150878" y="1867074"/>
            <a:ext cx="2282482" cy="4154984"/>
          </a:xfrm>
          <a:prstGeom prst="rect">
            <a:avLst/>
          </a:prstGeom>
          <a:noFill/>
        </p:spPr>
        <p:txBody>
          <a:bodyPr wrap="square" rtlCol="0">
            <a:spAutoFit/>
          </a:bodyPr>
          <a:lstStyle/>
          <a:p>
            <a:r>
              <a:rPr lang="en-US" altLang="ko-KR" sz="2400" dirty="0">
                <a:solidFill>
                  <a:schemeClr val="bg1"/>
                </a:solidFill>
                <a:cs typeface="Arial" pitchFamily="34" charset="0"/>
              </a:rPr>
              <a:t>A subset of images from dataset obtained from Kaggle, together with new images taken were combined to train the CNN model.</a:t>
            </a:r>
            <a:endParaRPr lang="ko-KR" altLang="en-US" sz="2400" dirty="0">
              <a:solidFill>
                <a:schemeClr val="bg1"/>
              </a:solidFill>
              <a:cs typeface="Arial" pitchFamily="34" charset="0"/>
            </a:endParaRPr>
          </a:p>
        </p:txBody>
      </p:sp>
      <p:grpSp>
        <p:nvGrpSpPr>
          <p:cNvPr id="11" name="Group 10"/>
          <p:cNvGrpSpPr/>
          <p:nvPr/>
        </p:nvGrpSpPr>
        <p:grpSpPr>
          <a:xfrm>
            <a:off x="4043345" y="4994705"/>
            <a:ext cx="2611318" cy="1622785"/>
            <a:chOff x="270024" y="1671304"/>
            <a:chExt cx="1280222" cy="1639014"/>
          </a:xfrm>
        </p:grpSpPr>
        <p:sp>
          <p:nvSpPr>
            <p:cNvPr id="12" name="TextBox 11"/>
            <p:cNvSpPr txBox="1"/>
            <p:nvPr/>
          </p:nvSpPr>
          <p:spPr>
            <a:xfrm>
              <a:off x="270024" y="1911472"/>
              <a:ext cx="1280222" cy="1398846"/>
            </a:xfrm>
            <a:prstGeom prst="rect">
              <a:avLst/>
            </a:prstGeom>
            <a:noFill/>
          </p:spPr>
          <p:txBody>
            <a:bodyPr wrap="square" rtlCol="0">
              <a:spAutoFit/>
            </a:bodyPr>
            <a:lstStyle/>
            <a:p>
              <a:r>
                <a:rPr lang="en-SG" altLang="ko-KR" sz="1200" dirty="0">
                  <a:solidFill>
                    <a:schemeClr val="tx1">
                      <a:lumMod val="75000"/>
                      <a:lumOff val="25000"/>
                    </a:schemeClr>
                  </a:solidFill>
                  <a:cs typeface="Arial" pitchFamily="34" charset="0"/>
                </a:rPr>
                <a:t>A dataset with 90,483 images (100 x 100 pixels) and 131 classes of fruits and vegetables was found on Kaggle. 10 vegetable classes were shortlisted to form our initial dataset with average of 600 images per class.</a:t>
              </a:r>
              <a:endParaRPr lang="ko-KR" altLang="en-US" sz="1200" dirty="0">
                <a:solidFill>
                  <a:schemeClr val="tx1">
                    <a:lumMod val="75000"/>
                    <a:lumOff val="25000"/>
                  </a:schemeClr>
                </a:solidFill>
                <a:cs typeface="Arial" pitchFamily="34" charset="0"/>
              </a:endParaRPr>
            </a:p>
          </p:txBody>
        </p:sp>
        <p:sp>
          <p:nvSpPr>
            <p:cNvPr id="13" name="TextBox 12"/>
            <p:cNvSpPr txBox="1"/>
            <p:nvPr/>
          </p:nvSpPr>
          <p:spPr>
            <a:xfrm>
              <a:off x="270024" y="1671304"/>
              <a:ext cx="1280222" cy="310855"/>
            </a:xfrm>
            <a:prstGeom prst="rect">
              <a:avLst/>
            </a:prstGeom>
            <a:noFill/>
          </p:spPr>
          <p:txBody>
            <a:bodyPr wrap="square" rtlCol="0">
              <a:spAutoFit/>
            </a:bodyPr>
            <a:lstStyle/>
            <a:p>
              <a:r>
                <a:rPr lang="en-US" altLang="ko-KR" sz="1400" b="1" dirty="0">
                  <a:solidFill>
                    <a:schemeClr val="accent2"/>
                  </a:solidFill>
                  <a:cs typeface="Arial" pitchFamily="34" charset="0"/>
                </a:rPr>
                <a:t>Kaggle Dataset</a:t>
              </a:r>
              <a:endParaRPr lang="ko-KR" altLang="en-US" sz="1400" b="1" dirty="0">
                <a:solidFill>
                  <a:schemeClr val="accent2"/>
                </a:solidFill>
                <a:cs typeface="Arial" pitchFamily="34" charset="0"/>
              </a:endParaRPr>
            </a:p>
          </p:txBody>
        </p:sp>
      </p:grpSp>
      <p:grpSp>
        <p:nvGrpSpPr>
          <p:cNvPr id="14" name="Group 13"/>
          <p:cNvGrpSpPr/>
          <p:nvPr/>
        </p:nvGrpSpPr>
        <p:grpSpPr>
          <a:xfrm>
            <a:off x="6932648" y="4994704"/>
            <a:ext cx="2494155" cy="1622785"/>
            <a:chOff x="270024" y="1671304"/>
            <a:chExt cx="1280222" cy="1639015"/>
          </a:xfrm>
        </p:grpSpPr>
        <p:sp>
          <p:nvSpPr>
            <p:cNvPr id="15" name="TextBox 14"/>
            <p:cNvSpPr txBox="1"/>
            <p:nvPr/>
          </p:nvSpPr>
          <p:spPr>
            <a:xfrm>
              <a:off x="270024" y="1911472"/>
              <a:ext cx="1280222" cy="139884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8 new classes of local vegetables were added to the initial dataset. 30 photos for each new class were taken and augmented using rotation, average of 600 images per new class.</a:t>
              </a:r>
              <a:endParaRPr lang="ko-KR" altLang="en-US" sz="1200" dirty="0">
                <a:solidFill>
                  <a:schemeClr val="tx1">
                    <a:lumMod val="75000"/>
                    <a:lumOff val="25000"/>
                  </a:schemeClr>
                </a:solidFill>
                <a:cs typeface="Arial" pitchFamily="34" charset="0"/>
              </a:endParaRPr>
            </a:p>
          </p:txBody>
        </p:sp>
        <p:sp>
          <p:nvSpPr>
            <p:cNvPr id="16" name="TextBox 15"/>
            <p:cNvSpPr txBox="1"/>
            <p:nvPr/>
          </p:nvSpPr>
          <p:spPr>
            <a:xfrm>
              <a:off x="270024" y="1671304"/>
              <a:ext cx="1280222" cy="310855"/>
            </a:xfrm>
            <a:prstGeom prst="rect">
              <a:avLst/>
            </a:prstGeom>
            <a:noFill/>
          </p:spPr>
          <p:txBody>
            <a:bodyPr wrap="square" rtlCol="0">
              <a:spAutoFit/>
            </a:bodyPr>
            <a:lstStyle/>
            <a:p>
              <a:r>
                <a:rPr lang="en-US" altLang="ko-KR" sz="1400" b="1" dirty="0">
                  <a:solidFill>
                    <a:schemeClr val="accent3"/>
                  </a:solidFill>
                  <a:cs typeface="Arial" pitchFamily="34" charset="0"/>
                </a:rPr>
                <a:t>New Classes</a:t>
              </a:r>
              <a:endParaRPr lang="ko-KR" altLang="en-US" sz="1400" b="1" dirty="0">
                <a:solidFill>
                  <a:schemeClr val="accent3"/>
                </a:solidFill>
                <a:cs typeface="Arial" pitchFamily="34" charset="0"/>
              </a:endParaRPr>
            </a:p>
          </p:txBody>
        </p:sp>
      </p:grpSp>
      <p:grpSp>
        <p:nvGrpSpPr>
          <p:cNvPr id="17" name="Group 16"/>
          <p:cNvGrpSpPr/>
          <p:nvPr/>
        </p:nvGrpSpPr>
        <p:grpSpPr>
          <a:xfrm>
            <a:off x="9652834" y="4994704"/>
            <a:ext cx="2167332" cy="1068787"/>
            <a:chOff x="270024" y="1671304"/>
            <a:chExt cx="1280222" cy="1079476"/>
          </a:xfrm>
        </p:grpSpPr>
        <p:sp>
          <p:nvSpPr>
            <p:cNvPr id="18" name="TextBox 17"/>
            <p:cNvSpPr txBox="1"/>
            <p:nvPr/>
          </p:nvSpPr>
          <p:spPr>
            <a:xfrm>
              <a:off x="270024" y="1911472"/>
              <a:ext cx="1280222" cy="839308"/>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Total of 14,212 images belonging to 18 different classes used for training of CNN model.</a:t>
              </a:r>
              <a:endParaRPr lang="ko-KR" altLang="en-US" sz="1200" dirty="0">
                <a:solidFill>
                  <a:schemeClr val="tx1">
                    <a:lumMod val="75000"/>
                    <a:lumOff val="25000"/>
                  </a:schemeClr>
                </a:solidFill>
                <a:cs typeface="Arial" pitchFamily="34" charset="0"/>
              </a:endParaRPr>
            </a:p>
          </p:txBody>
        </p:sp>
        <p:sp>
          <p:nvSpPr>
            <p:cNvPr id="19" name="TextBox 18"/>
            <p:cNvSpPr txBox="1"/>
            <p:nvPr/>
          </p:nvSpPr>
          <p:spPr>
            <a:xfrm>
              <a:off x="270024" y="1671304"/>
              <a:ext cx="1280222" cy="310855"/>
            </a:xfrm>
            <a:prstGeom prst="rect">
              <a:avLst/>
            </a:prstGeom>
            <a:noFill/>
          </p:spPr>
          <p:txBody>
            <a:bodyPr wrap="square" rtlCol="0">
              <a:spAutoFit/>
            </a:bodyPr>
            <a:lstStyle/>
            <a:p>
              <a:r>
                <a:rPr lang="en-US" altLang="ko-KR" sz="1400" b="1" dirty="0">
                  <a:solidFill>
                    <a:schemeClr val="accent4"/>
                  </a:solidFill>
                  <a:cs typeface="Arial" pitchFamily="34" charset="0"/>
                </a:rPr>
                <a:t>Merged Dataset</a:t>
              </a:r>
              <a:endParaRPr lang="ko-KR" altLang="en-US" sz="1400" b="1" dirty="0">
                <a:solidFill>
                  <a:schemeClr val="accent4"/>
                </a:solidFill>
                <a:cs typeface="Arial" pitchFamily="34" charset="0"/>
              </a:endParaRPr>
            </a:p>
          </p:txBody>
        </p:sp>
      </p:grpSp>
    </p:spTree>
    <p:extLst>
      <p:ext uri="{BB962C8B-B14F-4D97-AF65-F5344CB8AC3E}">
        <p14:creationId xmlns:p14="http://schemas.microsoft.com/office/powerpoint/2010/main" val="363934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SG" dirty="0"/>
              <a:t>EDA</a:t>
            </a:r>
            <a:endParaRPr lang="en-US" sz="2400" dirty="0"/>
          </a:p>
        </p:txBody>
      </p:sp>
      <p:sp>
        <p:nvSpPr>
          <p:cNvPr id="48" name="TextBox 47">
            <a:extLst>
              <a:ext uri="{FF2B5EF4-FFF2-40B4-BE49-F238E27FC236}">
                <a16:creationId xmlns:a16="http://schemas.microsoft.com/office/drawing/2014/main" id="{AB50896F-0AB1-4B5D-992E-3C88C38F7FE4}"/>
              </a:ext>
            </a:extLst>
          </p:cNvPr>
          <p:cNvSpPr txBox="1"/>
          <p:nvPr/>
        </p:nvSpPr>
        <p:spPr>
          <a:xfrm>
            <a:off x="625642" y="1562471"/>
            <a:ext cx="6254552" cy="4185761"/>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altLang="ko-KR" sz="1400" b="1" dirty="0">
                <a:solidFill>
                  <a:srgbClr val="404040"/>
                </a:solidFill>
                <a:cs typeface="Arial" pitchFamily="34" charset="0"/>
              </a:rPr>
              <a:t>The Kaggle dataset contains 131 classes of which 21 were vegetables</a:t>
            </a:r>
          </a:p>
          <a:p>
            <a:pPr marL="285750" indent="-285750">
              <a:spcAft>
                <a:spcPts val="1200"/>
              </a:spcAft>
              <a:buFont typeface="Arial" panose="020B0604020202020204" pitchFamily="34" charset="0"/>
              <a:buChar char="•"/>
            </a:pPr>
            <a:r>
              <a:rPr lang="en-US" altLang="ko-KR" sz="1400" b="1" dirty="0">
                <a:solidFill>
                  <a:srgbClr val="404040"/>
                </a:solidFill>
                <a:cs typeface="Arial" pitchFamily="34" charset="0"/>
              </a:rPr>
              <a:t>Out of these 21 classes, there were multiple classes for some vegetables, e.g. there were 9 types of tomatoes</a:t>
            </a:r>
          </a:p>
          <a:p>
            <a:pPr marL="285750" indent="-285750">
              <a:spcAft>
                <a:spcPts val="1200"/>
              </a:spcAft>
              <a:buFont typeface="Arial" panose="020B0604020202020204" pitchFamily="34" charset="0"/>
              <a:buChar char="•"/>
            </a:pPr>
            <a:r>
              <a:rPr lang="en-US" altLang="ko-KR" sz="1400" b="1" dirty="0">
                <a:solidFill>
                  <a:srgbClr val="404040"/>
                </a:solidFill>
                <a:cs typeface="Arial" pitchFamily="34" charset="0"/>
              </a:rPr>
              <a:t>Changes made:</a:t>
            </a:r>
          </a:p>
          <a:p>
            <a:pPr marL="742939" lvl="1" indent="-285750">
              <a:spcAft>
                <a:spcPts val="1200"/>
              </a:spcAft>
              <a:buFont typeface="Arial" panose="020B0604020202020204" pitchFamily="34" charset="0"/>
              <a:buChar char="•"/>
            </a:pPr>
            <a:r>
              <a:rPr lang="en-US" altLang="ko-KR" sz="1400" dirty="0">
                <a:solidFill>
                  <a:srgbClr val="404040"/>
                </a:solidFill>
                <a:cs typeface="Arial" pitchFamily="34" charset="0"/>
              </a:rPr>
              <a:t>Some classes were dropped as they are not sold by weight (e.g. cherry tomato)</a:t>
            </a:r>
          </a:p>
          <a:p>
            <a:pPr marL="742939" lvl="1" indent="-285750">
              <a:spcAft>
                <a:spcPts val="1200"/>
              </a:spcAft>
              <a:buFont typeface="Arial" panose="020B0604020202020204" pitchFamily="34" charset="0"/>
              <a:buChar char="•"/>
            </a:pPr>
            <a:r>
              <a:rPr lang="en-US" altLang="ko-KR" sz="1400" dirty="0">
                <a:solidFill>
                  <a:srgbClr val="404040"/>
                </a:solidFill>
                <a:cs typeface="Arial" pitchFamily="34" charset="0"/>
              </a:rPr>
              <a:t>Some classes were removed as these vegetables are different from those seen locally (e.g. cucumber). The local variety is added as a new class with new images.</a:t>
            </a:r>
          </a:p>
          <a:p>
            <a:pPr marL="742939" lvl="1" indent="-285750">
              <a:spcAft>
                <a:spcPts val="1200"/>
              </a:spcAft>
              <a:buFont typeface="Arial" panose="020B0604020202020204" pitchFamily="34" charset="0"/>
              <a:buChar char="•"/>
            </a:pPr>
            <a:endParaRPr lang="en-US" altLang="ko-KR" sz="1400" dirty="0">
              <a:solidFill>
                <a:srgbClr val="404040"/>
              </a:solidFill>
              <a:cs typeface="Arial" pitchFamily="34" charset="0"/>
            </a:endParaRPr>
          </a:p>
          <a:p>
            <a:pPr lvl="1">
              <a:spcAft>
                <a:spcPts val="1200"/>
              </a:spcAft>
            </a:pPr>
            <a:endParaRPr lang="en-US" altLang="ko-KR" sz="1400" dirty="0">
              <a:solidFill>
                <a:srgbClr val="404040"/>
              </a:solidFill>
              <a:cs typeface="Arial" pitchFamily="34" charset="0"/>
            </a:endParaRPr>
          </a:p>
          <a:p>
            <a:pPr marL="742939" lvl="1" indent="-285750">
              <a:spcAft>
                <a:spcPts val="1200"/>
              </a:spcAft>
              <a:buFont typeface="Arial" panose="020B0604020202020204" pitchFamily="34" charset="0"/>
              <a:buChar char="•"/>
            </a:pPr>
            <a:r>
              <a:rPr lang="en-US" altLang="ko-KR" sz="1400" dirty="0">
                <a:solidFill>
                  <a:srgbClr val="404040"/>
                </a:solidFill>
                <a:cs typeface="Arial" pitchFamily="34" charset="0"/>
              </a:rPr>
              <a:t>Some classes were merged as the images look similar and are usually placed together in the supermarket (e.g. onion red)</a:t>
            </a:r>
          </a:p>
        </p:txBody>
      </p:sp>
      <p:pic>
        <p:nvPicPr>
          <p:cNvPr id="8194" name="Picture 2">
            <a:extLst>
              <a:ext uri="{FF2B5EF4-FFF2-40B4-BE49-F238E27FC236}">
                <a16:creationId xmlns:a16="http://schemas.microsoft.com/office/drawing/2014/main" id="{3F86A2BB-A1A7-4C6A-A328-8B5CEF7545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5424"/>
          <a:stretch/>
        </p:blipFill>
        <p:spPr bwMode="auto">
          <a:xfrm>
            <a:off x="7838474" y="1562471"/>
            <a:ext cx="3977706" cy="486940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53B2195-9394-4CB6-9A92-951725BAFA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687" r="89717"/>
          <a:stretch/>
        </p:blipFill>
        <p:spPr bwMode="auto">
          <a:xfrm>
            <a:off x="1395366" y="4424399"/>
            <a:ext cx="744152" cy="7113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1D31A3BC-5FC2-49BD-B495-7A2392FF9F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9717" b="50313"/>
          <a:stretch/>
        </p:blipFill>
        <p:spPr bwMode="auto">
          <a:xfrm>
            <a:off x="2274256" y="4414381"/>
            <a:ext cx="744152" cy="7024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82B85E1C-6B3D-40EE-AB64-C75D38DF2E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9491" b="66318"/>
          <a:stretch/>
        </p:blipFill>
        <p:spPr bwMode="auto">
          <a:xfrm>
            <a:off x="1395366" y="5748232"/>
            <a:ext cx="830653" cy="7799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DDFB2A43-B248-4AD2-8B68-A907252C15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9" t="32731" r="89222" b="33587"/>
          <a:stretch/>
        </p:blipFill>
        <p:spPr bwMode="auto">
          <a:xfrm>
            <a:off x="2274256" y="5748232"/>
            <a:ext cx="830653" cy="779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51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9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8" name="Picture 16">
            <a:extLst>
              <a:ext uri="{FF2B5EF4-FFF2-40B4-BE49-F238E27FC236}">
                <a16:creationId xmlns:a16="http://schemas.microsoft.com/office/drawing/2014/main" id="{6170A671-3972-479C-A490-0D0917C64B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48" t="4604" r="3831" b="10934"/>
          <a:stretch/>
        </p:blipFill>
        <p:spPr bwMode="auto">
          <a:xfrm>
            <a:off x="1950801" y="5508884"/>
            <a:ext cx="981244" cy="987561"/>
          </a:xfrm>
          <a:prstGeom prst="rect">
            <a:avLst/>
          </a:prstGeom>
          <a:noFill/>
          <a:extLst>
            <a:ext uri="{909E8E84-426E-40DD-AFC4-6F175D3DCCD1}">
              <a14:hiddenFill xmlns:a14="http://schemas.microsoft.com/office/drawing/2010/main">
                <a:solidFill>
                  <a:srgbClr val="FFFFFF"/>
                </a:solidFill>
              </a14:hiddenFill>
            </a:ext>
          </a:extLst>
        </p:spPr>
      </p:pic>
      <p:sp>
        <p:nvSpPr>
          <p:cNvPr id="45" name="텍스트 개체 틀 44">
            <a:extLst>
              <a:ext uri="{FF2B5EF4-FFF2-40B4-BE49-F238E27FC236}">
                <a16:creationId xmlns:a16="http://schemas.microsoft.com/office/drawing/2014/main" id="{0F8A7368-E9EA-42E2-BC4A-51ED07368AEA}"/>
              </a:ext>
            </a:extLst>
          </p:cNvPr>
          <p:cNvSpPr>
            <a:spLocks noGrp="1"/>
          </p:cNvSpPr>
          <p:nvPr>
            <p:ph type="body" sz="quarter" idx="10"/>
          </p:nvPr>
        </p:nvSpPr>
        <p:spPr>
          <a:xfrm>
            <a:off x="985121" y="-9539"/>
            <a:ext cx="4492947" cy="976815"/>
          </a:xfrm>
        </p:spPr>
        <p:txBody>
          <a:bodyPr/>
          <a:lstStyle/>
          <a:p>
            <a:r>
              <a:rPr lang="en-US" altLang="ko-KR" sz="3600" dirty="0">
                <a:solidFill>
                  <a:schemeClr val="tx1">
                    <a:lumMod val="75000"/>
                    <a:lumOff val="25000"/>
                  </a:schemeClr>
                </a:solidFill>
              </a:rPr>
              <a:t>Classes from Kaggle</a:t>
            </a:r>
            <a:endParaRPr lang="ko-KR" altLang="en-US" sz="3600" dirty="0">
              <a:solidFill>
                <a:schemeClr val="accent1"/>
              </a:solidFill>
            </a:endParaRPr>
          </a:p>
        </p:txBody>
      </p:sp>
      <p:grpSp>
        <p:nvGrpSpPr>
          <p:cNvPr id="15" name="Group 56">
            <a:extLst>
              <a:ext uri="{FF2B5EF4-FFF2-40B4-BE49-F238E27FC236}">
                <a16:creationId xmlns:a16="http://schemas.microsoft.com/office/drawing/2014/main" id="{F21735CD-8F6D-4A1F-9601-16BF6913B325}"/>
              </a:ext>
            </a:extLst>
          </p:cNvPr>
          <p:cNvGrpSpPr/>
          <p:nvPr/>
        </p:nvGrpSpPr>
        <p:grpSpPr>
          <a:xfrm>
            <a:off x="233174" y="5336879"/>
            <a:ext cx="1546075" cy="480475"/>
            <a:chOff x="2578736" y="5044096"/>
            <a:chExt cx="1546075" cy="480475"/>
          </a:xfrm>
        </p:grpSpPr>
        <p:sp>
          <p:nvSpPr>
            <p:cNvPr id="16" name="Text Placeholder 17">
              <a:extLst>
                <a:ext uri="{FF2B5EF4-FFF2-40B4-BE49-F238E27FC236}">
                  <a16:creationId xmlns:a16="http://schemas.microsoft.com/office/drawing/2014/main" id="{19CB23C5-CCC5-48EF-A873-48A6D2DDA412}"/>
                </a:ext>
              </a:extLst>
            </p:cNvPr>
            <p:cNvSpPr txBox="1">
              <a:spLocks/>
            </p:cNvSpPr>
            <p:nvPr/>
          </p:nvSpPr>
          <p:spPr>
            <a:xfrm>
              <a:off x="2578736" y="5044096"/>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Name Here</a:t>
              </a:r>
            </a:p>
          </p:txBody>
        </p:sp>
        <p:sp>
          <p:nvSpPr>
            <p:cNvPr id="17" name="Text Placeholder 18">
              <a:extLst>
                <a:ext uri="{FF2B5EF4-FFF2-40B4-BE49-F238E27FC236}">
                  <a16:creationId xmlns:a16="http://schemas.microsoft.com/office/drawing/2014/main" id="{3170E18D-4337-4CCB-A13F-78CDC75281A0}"/>
                </a:ext>
              </a:extLst>
            </p:cNvPr>
            <p:cNvSpPr txBox="1">
              <a:spLocks/>
            </p:cNvSpPr>
            <p:nvPr/>
          </p:nvSpPr>
          <p:spPr>
            <a:xfrm>
              <a:off x="2578736" y="5274991"/>
              <a:ext cx="1546075"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Manager</a:t>
              </a:r>
            </a:p>
          </p:txBody>
        </p:sp>
      </p:grpSp>
      <p:grpSp>
        <p:nvGrpSpPr>
          <p:cNvPr id="49" name="Group 48">
            <a:extLst>
              <a:ext uri="{FF2B5EF4-FFF2-40B4-BE49-F238E27FC236}">
                <a16:creationId xmlns:a16="http://schemas.microsoft.com/office/drawing/2014/main" id="{945118AA-193C-4ED1-B835-2C3D25F6014B}"/>
              </a:ext>
            </a:extLst>
          </p:cNvPr>
          <p:cNvGrpSpPr/>
          <p:nvPr/>
        </p:nvGrpSpPr>
        <p:grpSpPr>
          <a:xfrm>
            <a:off x="4396095" y="1130456"/>
            <a:ext cx="1613747" cy="455143"/>
            <a:chOff x="9652734" y="1187226"/>
            <a:chExt cx="1658686" cy="455143"/>
          </a:xfrm>
        </p:grpSpPr>
        <p:grpSp>
          <p:nvGrpSpPr>
            <p:cNvPr id="24" name="Group 25">
              <a:extLst>
                <a:ext uri="{FF2B5EF4-FFF2-40B4-BE49-F238E27FC236}">
                  <a16:creationId xmlns:a16="http://schemas.microsoft.com/office/drawing/2014/main" id="{A39E9B24-1DEA-44AE-94B1-83F4870A03F8}"/>
                </a:ext>
              </a:extLst>
            </p:cNvPr>
            <p:cNvGrpSpPr/>
            <p:nvPr/>
          </p:nvGrpSpPr>
          <p:grpSpPr>
            <a:xfrm flipH="1">
              <a:off x="9652734" y="1187226"/>
              <a:ext cx="1658686" cy="455143"/>
              <a:chOff x="2013226" y="1122474"/>
              <a:chExt cx="1658686" cy="720232"/>
            </a:xfrm>
            <a:solidFill>
              <a:schemeClr val="accent3"/>
            </a:solidFill>
          </p:grpSpPr>
          <p:sp>
            <p:nvSpPr>
              <p:cNvPr id="25" name="Freeform 26">
                <a:extLst>
                  <a:ext uri="{FF2B5EF4-FFF2-40B4-BE49-F238E27FC236}">
                    <a16:creationId xmlns:a16="http://schemas.microsoft.com/office/drawing/2014/main" id="{A218C638-2F3B-4944-8BB1-159BD3C79DB3}"/>
                  </a:ext>
                </a:extLst>
              </p:cNvPr>
              <p:cNvSpPr/>
              <p:nvPr/>
            </p:nvSpPr>
            <p:spPr>
              <a:xfrm>
                <a:off x="3566122" y="1126641"/>
                <a:ext cx="105606" cy="716065"/>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6" name="Rectangle 27">
                <a:extLst>
                  <a:ext uri="{FF2B5EF4-FFF2-40B4-BE49-F238E27FC236}">
                    <a16:creationId xmlns:a16="http://schemas.microsoft.com/office/drawing/2014/main" id="{27969D3B-000E-471B-AA01-73C2DFBE42C7}"/>
                  </a:ext>
                </a:extLst>
              </p:cNvPr>
              <p:cNvSpPr/>
              <p:nvPr/>
            </p:nvSpPr>
            <p:spPr>
              <a:xfrm>
                <a:off x="2013226" y="1122474"/>
                <a:ext cx="1658686" cy="648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5679D"/>
                  </a:solidFill>
                </a:endParaRPr>
              </a:p>
            </p:txBody>
          </p:sp>
        </p:grpSp>
        <p:sp>
          <p:nvSpPr>
            <p:cNvPr id="31" name="Text Placeholder 17">
              <a:extLst>
                <a:ext uri="{FF2B5EF4-FFF2-40B4-BE49-F238E27FC236}">
                  <a16:creationId xmlns:a16="http://schemas.microsoft.com/office/drawing/2014/main" id="{6EBA08E3-4688-4E0E-BB3C-C1662F848222}"/>
                </a:ext>
              </a:extLst>
            </p:cNvPr>
            <p:cNvSpPr txBox="1">
              <a:spLocks/>
            </p:cNvSpPr>
            <p:nvPr/>
          </p:nvSpPr>
          <p:spPr>
            <a:xfrm>
              <a:off x="9705350" y="1258434"/>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Red Potato (5)</a:t>
              </a:r>
            </a:p>
          </p:txBody>
        </p:sp>
      </p:grpSp>
      <p:grpSp>
        <p:nvGrpSpPr>
          <p:cNvPr id="51" name="Group 50">
            <a:extLst>
              <a:ext uri="{FF2B5EF4-FFF2-40B4-BE49-F238E27FC236}">
                <a16:creationId xmlns:a16="http://schemas.microsoft.com/office/drawing/2014/main" id="{1A30F090-E6BE-4406-A4A4-C2CFFA152EA0}"/>
              </a:ext>
            </a:extLst>
          </p:cNvPr>
          <p:cNvGrpSpPr/>
          <p:nvPr/>
        </p:nvGrpSpPr>
        <p:grpSpPr>
          <a:xfrm>
            <a:off x="4392405" y="2250030"/>
            <a:ext cx="1613747" cy="437929"/>
            <a:chOff x="9652734" y="3076687"/>
            <a:chExt cx="1658686" cy="492136"/>
          </a:xfrm>
        </p:grpSpPr>
        <p:grpSp>
          <p:nvGrpSpPr>
            <p:cNvPr id="21" name="Group 22">
              <a:extLst>
                <a:ext uri="{FF2B5EF4-FFF2-40B4-BE49-F238E27FC236}">
                  <a16:creationId xmlns:a16="http://schemas.microsoft.com/office/drawing/2014/main" id="{5290AFB9-5435-47FF-B620-A97282CD37C8}"/>
                </a:ext>
              </a:extLst>
            </p:cNvPr>
            <p:cNvGrpSpPr/>
            <p:nvPr/>
          </p:nvGrpSpPr>
          <p:grpSpPr>
            <a:xfrm flipH="1">
              <a:off x="9652734" y="3076687"/>
              <a:ext cx="1658686" cy="492136"/>
              <a:chOff x="2013226" y="1122474"/>
              <a:chExt cx="1658686" cy="720232"/>
            </a:xfrm>
            <a:solidFill>
              <a:schemeClr val="accent1"/>
            </a:solidFill>
          </p:grpSpPr>
          <p:sp>
            <p:nvSpPr>
              <p:cNvPr id="22" name="Freeform 23">
                <a:extLst>
                  <a:ext uri="{FF2B5EF4-FFF2-40B4-BE49-F238E27FC236}">
                    <a16:creationId xmlns:a16="http://schemas.microsoft.com/office/drawing/2014/main" id="{EBD018CB-2CD9-4A67-9361-07020DECC875}"/>
                  </a:ext>
                </a:extLst>
              </p:cNvPr>
              <p:cNvSpPr/>
              <p:nvPr/>
            </p:nvSpPr>
            <p:spPr>
              <a:xfrm>
                <a:off x="3566122" y="1126641"/>
                <a:ext cx="105606" cy="716065"/>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3" name="Rectangle 24">
                <a:extLst>
                  <a:ext uri="{FF2B5EF4-FFF2-40B4-BE49-F238E27FC236}">
                    <a16:creationId xmlns:a16="http://schemas.microsoft.com/office/drawing/2014/main" id="{BB3DFFEF-7F7B-4CEC-8A59-A8EA14FC09C5}"/>
                  </a:ext>
                </a:extLst>
              </p:cNvPr>
              <p:cNvSpPr/>
              <p:nvPr/>
            </p:nvSpPr>
            <p:spPr>
              <a:xfrm>
                <a:off x="2013226" y="1122474"/>
                <a:ext cx="1658686" cy="648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5679D"/>
                  </a:solidFill>
                </a:endParaRPr>
              </a:p>
            </p:txBody>
          </p:sp>
        </p:grpSp>
        <p:sp>
          <p:nvSpPr>
            <p:cNvPr id="34" name="Text Placeholder 17">
              <a:extLst>
                <a:ext uri="{FF2B5EF4-FFF2-40B4-BE49-F238E27FC236}">
                  <a16:creationId xmlns:a16="http://schemas.microsoft.com/office/drawing/2014/main" id="{C5687E46-A514-42F3-98B7-CB7373433B08}"/>
                </a:ext>
              </a:extLst>
            </p:cNvPr>
            <p:cNvSpPr txBox="1">
              <a:spLocks/>
            </p:cNvSpPr>
            <p:nvPr/>
          </p:nvSpPr>
          <p:spPr>
            <a:xfrm>
              <a:off x="9728492" y="3158657"/>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Sweet Potato (6)</a:t>
              </a:r>
            </a:p>
          </p:txBody>
        </p:sp>
      </p:grpSp>
      <p:grpSp>
        <p:nvGrpSpPr>
          <p:cNvPr id="8" name="Group 7">
            <a:extLst>
              <a:ext uri="{FF2B5EF4-FFF2-40B4-BE49-F238E27FC236}">
                <a16:creationId xmlns:a16="http://schemas.microsoft.com/office/drawing/2014/main" id="{4A420507-3D31-4933-9220-28384540D203}"/>
              </a:ext>
            </a:extLst>
          </p:cNvPr>
          <p:cNvGrpSpPr/>
          <p:nvPr/>
        </p:nvGrpSpPr>
        <p:grpSpPr>
          <a:xfrm>
            <a:off x="176868" y="1116849"/>
            <a:ext cx="1658686" cy="451122"/>
            <a:chOff x="3852223" y="824067"/>
            <a:chExt cx="1658686" cy="451122"/>
          </a:xfrm>
        </p:grpSpPr>
        <p:sp>
          <p:nvSpPr>
            <p:cNvPr id="40" name="Freeform 17">
              <a:extLst>
                <a:ext uri="{FF2B5EF4-FFF2-40B4-BE49-F238E27FC236}">
                  <a16:creationId xmlns:a16="http://schemas.microsoft.com/office/drawing/2014/main" id="{0518C13F-268E-41EC-A996-6069CA3CCD9B}"/>
                </a:ext>
              </a:extLst>
            </p:cNvPr>
            <p:cNvSpPr/>
            <p:nvPr/>
          </p:nvSpPr>
          <p:spPr>
            <a:xfrm>
              <a:off x="5405119" y="826677"/>
              <a:ext cx="105606" cy="448512"/>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1" name="Rectangle 18">
              <a:extLst>
                <a:ext uri="{FF2B5EF4-FFF2-40B4-BE49-F238E27FC236}">
                  <a16:creationId xmlns:a16="http://schemas.microsoft.com/office/drawing/2014/main" id="{95598CD0-792F-4A4F-B0E2-B19668CE78BF}"/>
                </a:ext>
              </a:extLst>
            </p:cNvPr>
            <p:cNvSpPr/>
            <p:nvPr/>
          </p:nvSpPr>
          <p:spPr>
            <a:xfrm>
              <a:off x="3852223" y="824067"/>
              <a:ext cx="1658686" cy="405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5679D"/>
                </a:solidFill>
              </a:endParaRPr>
            </a:p>
          </p:txBody>
        </p:sp>
        <p:sp>
          <p:nvSpPr>
            <p:cNvPr id="43" name="Text Placeholder 17">
              <a:extLst>
                <a:ext uri="{FF2B5EF4-FFF2-40B4-BE49-F238E27FC236}">
                  <a16:creationId xmlns:a16="http://schemas.microsoft.com/office/drawing/2014/main" id="{59561C9C-7A78-4372-8A71-61D5F84C1FC3}"/>
                </a:ext>
              </a:extLst>
            </p:cNvPr>
            <p:cNvSpPr txBox="1">
              <a:spLocks/>
            </p:cNvSpPr>
            <p:nvPr/>
          </p:nvSpPr>
          <p:spPr>
            <a:xfrm>
              <a:off x="3904619" y="903985"/>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bg1"/>
                  </a:solidFill>
                  <a:cs typeface="Arial" pitchFamily="34" charset="0"/>
                </a:rPr>
                <a:t>Cauliflower (0)</a:t>
              </a:r>
            </a:p>
          </p:txBody>
        </p:sp>
      </p:grpSp>
      <p:pic>
        <p:nvPicPr>
          <p:cNvPr id="3074" name="Picture 2">
            <a:extLst>
              <a:ext uri="{FF2B5EF4-FFF2-40B4-BE49-F238E27FC236}">
                <a16:creationId xmlns:a16="http://schemas.microsoft.com/office/drawing/2014/main" id="{A14CEE34-BD05-42C5-8BD8-5F55BC153AD6}"/>
              </a:ext>
            </a:extLst>
          </p:cNvPr>
          <p:cNvPicPr>
            <a:picLocks noGrp="1" noChangeAspect="1" noChangeArrowheads="1"/>
          </p:cNvPicPr>
          <p:nvPr>
            <p:ph type="pic" idx="12"/>
          </p:nvPr>
        </p:nvPicPr>
        <p:blipFill rotWithShape="1">
          <a:blip r:embed="rId3">
            <a:extLst>
              <a:ext uri="{28A0092B-C50C-407E-A947-70E740481C1C}">
                <a14:useLocalDpi xmlns:a14="http://schemas.microsoft.com/office/drawing/2010/main" val="0"/>
              </a:ext>
            </a:extLst>
          </a:blip>
          <a:srcRect l="12215" t="5042" r="3259" b="18955"/>
          <a:stretch/>
        </p:blipFill>
        <p:spPr bwMode="auto">
          <a:xfrm>
            <a:off x="1947654" y="980145"/>
            <a:ext cx="1029745" cy="92677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EADD29F-C823-4E69-BA06-96A1307D53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353" t="5455" r="4955" b="10996"/>
          <a:stretch/>
        </p:blipFill>
        <p:spPr bwMode="auto">
          <a:xfrm>
            <a:off x="1894386" y="2132738"/>
            <a:ext cx="1029745" cy="1053149"/>
          </a:xfrm>
          <a:prstGeom prst="rect">
            <a:avLst/>
          </a:prstGeom>
          <a:noFill/>
          <a:extLst>
            <a:ext uri="{909E8E84-426E-40DD-AFC4-6F175D3DCCD1}">
              <a14:hiddenFill xmlns:a14="http://schemas.microsoft.com/office/drawing/2010/main">
                <a:solidFill>
                  <a:srgbClr val="FFFFFF"/>
                </a:solidFill>
              </a14:hiddenFill>
            </a:ext>
          </a:extLst>
        </p:spPr>
      </p:pic>
      <p:sp>
        <p:nvSpPr>
          <p:cNvPr id="55" name="Frame 1">
            <a:extLst>
              <a:ext uri="{FF2B5EF4-FFF2-40B4-BE49-F238E27FC236}">
                <a16:creationId xmlns:a16="http://schemas.microsoft.com/office/drawing/2014/main" id="{6BA065E7-9FCD-4AE6-B72B-7F2C51AC48DB}"/>
              </a:ext>
            </a:extLst>
          </p:cNvPr>
          <p:cNvSpPr/>
          <p:nvPr/>
        </p:nvSpPr>
        <p:spPr>
          <a:xfrm>
            <a:off x="1702205" y="841462"/>
            <a:ext cx="2808621" cy="5760640"/>
          </a:xfrm>
          <a:prstGeom prst="frame">
            <a:avLst>
              <a:gd name="adj1" fmla="val 82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endParaRPr>
          </a:p>
        </p:txBody>
      </p:sp>
      <p:grpSp>
        <p:nvGrpSpPr>
          <p:cNvPr id="46" name="Group 45">
            <a:extLst>
              <a:ext uri="{FF2B5EF4-FFF2-40B4-BE49-F238E27FC236}">
                <a16:creationId xmlns:a16="http://schemas.microsoft.com/office/drawing/2014/main" id="{1FB7F0FA-FED1-43C8-AB50-1DC435166C31}"/>
              </a:ext>
            </a:extLst>
          </p:cNvPr>
          <p:cNvGrpSpPr/>
          <p:nvPr/>
        </p:nvGrpSpPr>
        <p:grpSpPr>
          <a:xfrm>
            <a:off x="176868" y="2239447"/>
            <a:ext cx="1658686" cy="448512"/>
            <a:chOff x="3852223" y="3080707"/>
            <a:chExt cx="1658686" cy="448512"/>
          </a:xfrm>
        </p:grpSpPr>
        <p:grpSp>
          <p:nvGrpSpPr>
            <p:cNvPr id="9" name="Group 15">
              <a:extLst>
                <a:ext uri="{FF2B5EF4-FFF2-40B4-BE49-F238E27FC236}">
                  <a16:creationId xmlns:a16="http://schemas.microsoft.com/office/drawing/2014/main" id="{D8F87816-794D-4080-8CF2-6FE90D479DF3}"/>
                </a:ext>
              </a:extLst>
            </p:cNvPr>
            <p:cNvGrpSpPr/>
            <p:nvPr/>
          </p:nvGrpSpPr>
          <p:grpSpPr>
            <a:xfrm>
              <a:off x="3852223" y="3080707"/>
              <a:ext cx="1658686" cy="448512"/>
              <a:chOff x="2013226" y="1122474"/>
              <a:chExt cx="1658686" cy="720232"/>
            </a:xfrm>
            <a:solidFill>
              <a:schemeClr val="accent3"/>
            </a:solidFill>
          </p:grpSpPr>
          <p:sp>
            <p:nvSpPr>
              <p:cNvPr id="10" name="Freeform 11">
                <a:extLst>
                  <a:ext uri="{FF2B5EF4-FFF2-40B4-BE49-F238E27FC236}">
                    <a16:creationId xmlns:a16="http://schemas.microsoft.com/office/drawing/2014/main" id="{71FCB82C-4D53-42C7-B80B-A3877EBF4713}"/>
                  </a:ext>
                </a:extLst>
              </p:cNvPr>
              <p:cNvSpPr/>
              <p:nvPr/>
            </p:nvSpPr>
            <p:spPr>
              <a:xfrm>
                <a:off x="3566122" y="1126641"/>
                <a:ext cx="105606" cy="716065"/>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1" name="Rectangle 12">
                <a:extLst>
                  <a:ext uri="{FF2B5EF4-FFF2-40B4-BE49-F238E27FC236}">
                    <a16:creationId xmlns:a16="http://schemas.microsoft.com/office/drawing/2014/main" id="{95516413-D9C6-4A73-94D9-CBAD7A456FF7}"/>
                  </a:ext>
                </a:extLst>
              </p:cNvPr>
              <p:cNvSpPr/>
              <p:nvPr/>
            </p:nvSpPr>
            <p:spPr>
              <a:xfrm>
                <a:off x="2013226" y="1122474"/>
                <a:ext cx="1658686" cy="648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5679D"/>
                  </a:solidFill>
                </a:endParaRPr>
              </a:p>
            </p:txBody>
          </p:sp>
        </p:grpSp>
        <p:sp>
          <p:nvSpPr>
            <p:cNvPr id="19" name="Text Placeholder 17">
              <a:extLst>
                <a:ext uri="{FF2B5EF4-FFF2-40B4-BE49-F238E27FC236}">
                  <a16:creationId xmlns:a16="http://schemas.microsoft.com/office/drawing/2014/main" id="{9EC6998A-0D93-4BF7-BBD6-E398EFA052D6}"/>
                </a:ext>
              </a:extLst>
            </p:cNvPr>
            <p:cNvSpPr txBox="1">
              <a:spLocks/>
            </p:cNvSpPr>
            <p:nvPr/>
          </p:nvSpPr>
          <p:spPr>
            <a:xfrm>
              <a:off x="3904618" y="3154637"/>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Corn (1)</a:t>
              </a:r>
            </a:p>
          </p:txBody>
        </p:sp>
      </p:grpSp>
      <p:pic>
        <p:nvPicPr>
          <p:cNvPr id="3084" name="Picture 12">
            <a:extLst>
              <a:ext uri="{FF2B5EF4-FFF2-40B4-BE49-F238E27FC236}">
                <a16:creationId xmlns:a16="http://schemas.microsoft.com/office/drawing/2014/main" id="{AB547C31-3AE6-4808-9565-3CCBAAD2E0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074" t="4935" r="4119" b="10254"/>
          <a:stretch/>
        </p:blipFill>
        <p:spPr bwMode="auto">
          <a:xfrm>
            <a:off x="1880275" y="3333614"/>
            <a:ext cx="1028261" cy="1053150"/>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a:extLst>
              <a:ext uri="{FF2B5EF4-FFF2-40B4-BE49-F238E27FC236}">
                <a16:creationId xmlns:a16="http://schemas.microsoft.com/office/drawing/2014/main" id="{C2416097-5833-472A-88F6-68B9D609331C}"/>
              </a:ext>
            </a:extLst>
          </p:cNvPr>
          <p:cNvGrpSpPr/>
          <p:nvPr/>
        </p:nvGrpSpPr>
        <p:grpSpPr>
          <a:xfrm>
            <a:off x="176868" y="4574905"/>
            <a:ext cx="1658686" cy="448512"/>
            <a:chOff x="3852223" y="3080707"/>
            <a:chExt cx="1658686" cy="448512"/>
          </a:xfrm>
        </p:grpSpPr>
        <p:grpSp>
          <p:nvGrpSpPr>
            <p:cNvPr id="67" name="Group 15">
              <a:extLst>
                <a:ext uri="{FF2B5EF4-FFF2-40B4-BE49-F238E27FC236}">
                  <a16:creationId xmlns:a16="http://schemas.microsoft.com/office/drawing/2014/main" id="{A05E8F1C-2D1D-47EF-A880-F2DA3F5816DB}"/>
                </a:ext>
              </a:extLst>
            </p:cNvPr>
            <p:cNvGrpSpPr/>
            <p:nvPr/>
          </p:nvGrpSpPr>
          <p:grpSpPr>
            <a:xfrm>
              <a:off x="3852223" y="3080707"/>
              <a:ext cx="1658686" cy="448512"/>
              <a:chOff x="2013226" y="1122474"/>
              <a:chExt cx="1658686" cy="720232"/>
            </a:xfrm>
            <a:solidFill>
              <a:schemeClr val="accent3"/>
            </a:solidFill>
          </p:grpSpPr>
          <p:sp>
            <p:nvSpPr>
              <p:cNvPr id="69" name="Freeform 11">
                <a:extLst>
                  <a:ext uri="{FF2B5EF4-FFF2-40B4-BE49-F238E27FC236}">
                    <a16:creationId xmlns:a16="http://schemas.microsoft.com/office/drawing/2014/main" id="{039855B1-77E7-4C80-A78C-50111A7960D6}"/>
                  </a:ext>
                </a:extLst>
              </p:cNvPr>
              <p:cNvSpPr/>
              <p:nvPr/>
            </p:nvSpPr>
            <p:spPr>
              <a:xfrm>
                <a:off x="3566122" y="1126641"/>
                <a:ext cx="105606" cy="716065"/>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0" name="Rectangle 12">
                <a:extLst>
                  <a:ext uri="{FF2B5EF4-FFF2-40B4-BE49-F238E27FC236}">
                    <a16:creationId xmlns:a16="http://schemas.microsoft.com/office/drawing/2014/main" id="{2557FFAA-A119-45D2-8C7E-47038CE682F3}"/>
                  </a:ext>
                </a:extLst>
              </p:cNvPr>
              <p:cNvSpPr/>
              <p:nvPr/>
            </p:nvSpPr>
            <p:spPr>
              <a:xfrm>
                <a:off x="2013226" y="1122474"/>
                <a:ext cx="1658686" cy="648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5679D"/>
                  </a:solidFill>
                </a:endParaRPr>
              </a:p>
            </p:txBody>
          </p:sp>
        </p:grpSp>
        <p:sp>
          <p:nvSpPr>
            <p:cNvPr id="68" name="Text Placeholder 17">
              <a:extLst>
                <a:ext uri="{FF2B5EF4-FFF2-40B4-BE49-F238E27FC236}">
                  <a16:creationId xmlns:a16="http://schemas.microsoft.com/office/drawing/2014/main" id="{3F4BFD8A-D068-46D2-845C-8C89297B138D}"/>
                </a:ext>
              </a:extLst>
            </p:cNvPr>
            <p:cNvSpPr txBox="1">
              <a:spLocks/>
            </p:cNvSpPr>
            <p:nvPr/>
          </p:nvSpPr>
          <p:spPr>
            <a:xfrm>
              <a:off x="3904618" y="3154637"/>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Red Onion (3)</a:t>
              </a:r>
            </a:p>
          </p:txBody>
        </p:sp>
      </p:grpSp>
      <p:pic>
        <p:nvPicPr>
          <p:cNvPr id="3086" name="Picture 14">
            <a:extLst>
              <a:ext uri="{FF2B5EF4-FFF2-40B4-BE49-F238E27FC236}">
                <a16:creationId xmlns:a16="http://schemas.microsoft.com/office/drawing/2014/main" id="{A185B0C5-1842-4F58-83A6-C9EE325EB77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619" t="5559" r="3831" b="10935"/>
          <a:stretch/>
        </p:blipFill>
        <p:spPr bwMode="auto">
          <a:xfrm>
            <a:off x="1991417" y="4512558"/>
            <a:ext cx="891130" cy="890670"/>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378D103E-AFCC-4501-B2E4-E987102F551B}"/>
              </a:ext>
            </a:extLst>
          </p:cNvPr>
          <p:cNvGrpSpPr/>
          <p:nvPr/>
        </p:nvGrpSpPr>
        <p:grpSpPr>
          <a:xfrm>
            <a:off x="176868" y="3409067"/>
            <a:ext cx="1658686" cy="451122"/>
            <a:chOff x="3852223" y="824067"/>
            <a:chExt cx="1658686" cy="451122"/>
          </a:xfrm>
        </p:grpSpPr>
        <p:sp>
          <p:nvSpPr>
            <p:cNvPr id="73" name="Freeform 17">
              <a:extLst>
                <a:ext uri="{FF2B5EF4-FFF2-40B4-BE49-F238E27FC236}">
                  <a16:creationId xmlns:a16="http://schemas.microsoft.com/office/drawing/2014/main" id="{73982519-3E5B-4CB2-A872-FCEF758B32FE}"/>
                </a:ext>
              </a:extLst>
            </p:cNvPr>
            <p:cNvSpPr/>
            <p:nvPr/>
          </p:nvSpPr>
          <p:spPr>
            <a:xfrm>
              <a:off x="5405119" y="826677"/>
              <a:ext cx="105606" cy="448512"/>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4" name="Rectangle 18">
              <a:extLst>
                <a:ext uri="{FF2B5EF4-FFF2-40B4-BE49-F238E27FC236}">
                  <a16:creationId xmlns:a16="http://schemas.microsoft.com/office/drawing/2014/main" id="{C20DF286-434D-4BE0-9BF8-89CA6FC93FBD}"/>
                </a:ext>
              </a:extLst>
            </p:cNvPr>
            <p:cNvSpPr/>
            <p:nvPr/>
          </p:nvSpPr>
          <p:spPr>
            <a:xfrm>
              <a:off x="3852223" y="824067"/>
              <a:ext cx="1658686" cy="405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5679D"/>
                </a:solidFill>
              </a:endParaRPr>
            </a:p>
          </p:txBody>
        </p:sp>
        <p:sp>
          <p:nvSpPr>
            <p:cNvPr id="75" name="Text Placeholder 17">
              <a:extLst>
                <a:ext uri="{FF2B5EF4-FFF2-40B4-BE49-F238E27FC236}">
                  <a16:creationId xmlns:a16="http://schemas.microsoft.com/office/drawing/2014/main" id="{3230F172-4BAA-4AC7-8E75-78C3598552DC}"/>
                </a:ext>
              </a:extLst>
            </p:cNvPr>
            <p:cNvSpPr txBox="1">
              <a:spLocks/>
            </p:cNvSpPr>
            <p:nvPr/>
          </p:nvSpPr>
          <p:spPr>
            <a:xfrm>
              <a:off x="3904619" y="903985"/>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bg1"/>
                  </a:solidFill>
                  <a:cs typeface="Arial" pitchFamily="34" charset="0"/>
                </a:rPr>
                <a:t>Eggplant (2)</a:t>
              </a:r>
            </a:p>
          </p:txBody>
        </p:sp>
      </p:grpSp>
      <p:pic>
        <p:nvPicPr>
          <p:cNvPr id="3090" name="Picture 18">
            <a:extLst>
              <a:ext uri="{FF2B5EF4-FFF2-40B4-BE49-F238E27FC236}">
                <a16:creationId xmlns:a16="http://schemas.microsoft.com/office/drawing/2014/main" id="{CAEF07C8-BD49-4E55-BF54-89FBAA438F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48" t="4976" r="3831" b="10732"/>
          <a:stretch/>
        </p:blipFill>
        <p:spPr bwMode="auto">
          <a:xfrm>
            <a:off x="3282558" y="1000292"/>
            <a:ext cx="983211" cy="987562"/>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A87A093D-D7EC-4CB8-85CE-4A93975CE15C}"/>
              </a:ext>
            </a:extLst>
          </p:cNvPr>
          <p:cNvGrpSpPr/>
          <p:nvPr/>
        </p:nvGrpSpPr>
        <p:grpSpPr>
          <a:xfrm>
            <a:off x="4396095" y="3462353"/>
            <a:ext cx="1613747" cy="455143"/>
            <a:chOff x="4976177" y="3462353"/>
            <a:chExt cx="1658686" cy="455143"/>
          </a:xfrm>
        </p:grpSpPr>
        <p:sp>
          <p:nvSpPr>
            <p:cNvPr id="82" name="Freeform 26">
              <a:extLst>
                <a:ext uri="{FF2B5EF4-FFF2-40B4-BE49-F238E27FC236}">
                  <a16:creationId xmlns:a16="http://schemas.microsoft.com/office/drawing/2014/main" id="{51241504-A6D5-4634-8399-7D6D98AE528B}"/>
                </a:ext>
              </a:extLst>
            </p:cNvPr>
            <p:cNvSpPr/>
            <p:nvPr/>
          </p:nvSpPr>
          <p:spPr>
            <a:xfrm flipH="1">
              <a:off x="4976361" y="3464986"/>
              <a:ext cx="105606" cy="452510"/>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83" name="Rectangle 27">
              <a:extLst>
                <a:ext uri="{FF2B5EF4-FFF2-40B4-BE49-F238E27FC236}">
                  <a16:creationId xmlns:a16="http://schemas.microsoft.com/office/drawing/2014/main" id="{0F6044C7-6182-4B4E-A78A-4F200E22C289}"/>
                </a:ext>
              </a:extLst>
            </p:cNvPr>
            <p:cNvSpPr/>
            <p:nvPr/>
          </p:nvSpPr>
          <p:spPr>
            <a:xfrm flipH="1">
              <a:off x="4976177" y="3462353"/>
              <a:ext cx="1658686" cy="409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5679D"/>
                </a:solidFill>
              </a:endParaRPr>
            </a:p>
          </p:txBody>
        </p:sp>
        <p:sp>
          <p:nvSpPr>
            <p:cNvPr id="81" name="Text Placeholder 17">
              <a:extLst>
                <a:ext uri="{FF2B5EF4-FFF2-40B4-BE49-F238E27FC236}">
                  <a16:creationId xmlns:a16="http://schemas.microsoft.com/office/drawing/2014/main" id="{395E158F-C14E-4816-B3F6-F0241E0B9A05}"/>
                </a:ext>
              </a:extLst>
            </p:cNvPr>
            <p:cNvSpPr txBox="1">
              <a:spLocks/>
            </p:cNvSpPr>
            <p:nvPr/>
          </p:nvSpPr>
          <p:spPr>
            <a:xfrm>
              <a:off x="5028793" y="3533561"/>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White Potato (7)</a:t>
              </a:r>
            </a:p>
          </p:txBody>
        </p:sp>
      </p:grpSp>
      <p:pic>
        <p:nvPicPr>
          <p:cNvPr id="3092" name="Picture 20">
            <a:extLst>
              <a:ext uri="{FF2B5EF4-FFF2-40B4-BE49-F238E27FC236}">
                <a16:creationId xmlns:a16="http://schemas.microsoft.com/office/drawing/2014/main" id="{D86A0C9E-20FC-4265-8F2C-7F7E5958237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619" t="5852" r="4945" b="11103"/>
          <a:stretch/>
        </p:blipFill>
        <p:spPr bwMode="auto">
          <a:xfrm>
            <a:off x="3305535" y="2132738"/>
            <a:ext cx="943405" cy="950376"/>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roup 85">
            <a:extLst>
              <a:ext uri="{FF2B5EF4-FFF2-40B4-BE49-F238E27FC236}">
                <a16:creationId xmlns:a16="http://schemas.microsoft.com/office/drawing/2014/main" id="{958F0247-6191-4B62-BBE7-267C9225E680}"/>
              </a:ext>
            </a:extLst>
          </p:cNvPr>
          <p:cNvGrpSpPr/>
          <p:nvPr/>
        </p:nvGrpSpPr>
        <p:grpSpPr>
          <a:xfrm>
            <a:off x="4392405" y="4582806"/>
            <a:ext cx="1613747" cy="458389"/>
            <a:chOff x="9652734" y="3076687"/>
            <a:chExt cx="1658686" cy="492136"/>
          </a:xfrm>
        </p:grpSpPr>
        <p:grpSp>
          <p:nvGrpSpPr>
            <p:cNvPr id="87" name="Group 22">
              <a:extLst>
                <a:ext uri="{FF2B5EF4-FFF2-40B4-BE49-F238E27FC236}">
                  <a16:creationId xmlns:a16="http://schemas.microsoft.com/office/drawing/2014/main" id="{F2ED2A95-D947-4484-8946-C50082FDA40E}"/>
                </a:ext>
              </a:extLst>
            </p:cNvPr>
            <p:cNvGrpSpPr/>
            <p:nvPr/>
          </p:nvGrpSpPr>
          <p:grpSpPr>
            <a:xfrm flipH="1">
              <a:off x="9652734" y="3076687"/>
              <a:ext cx="1658686" cy="492136"/>
              <a:chOff x="2013226" y="1122474"/>
              <a:chExt cx="1658686" cy="720232"/>
            </a:xfrm>
            <a:solidFill>
              <a:schemeClr val="accent1"/>
            </a:solidFill>
          </p:grpSpPr>
          <p:sp>
            <p:nvSpPr>
              <p:cNvPr id="89" name="Freeform 23">
                <a:extLst>
                  <a:ext uri="{FF2B5EF4-FFF2-40B4-BE49-F238E27FC236}">
                    <a16:creationId xmlns:a16="http://schemas.microsoft.com/office/drawing/2014/main" id="{1D429437-2328-48B8-B89C-C5EAE6244769}"/>
                  </a:ext>
                </a:extLst>
              </p:cNvPr>
              <p:cNvSpPr/>
              <p:nvPr/>
            </p:nvSpPr>
            <p:spPr>
              <a:xfrm>
                <a:off x="3566122" y="1126641"/>
                <a:ext cx="105606" cy="716065"/>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0" name="Rectangle 24">
                <a:extLst>
                  <a:ext uri="{FF2B5EF4-FFF2-40B4-BE49-F238E27FC236}">
                    <a16:creationId xmlns:a16="http://schemas.microsoft.com/office/drawing/2014/main" id="{98D8C5BC-2242-4583-A63C-2251B0EA07C4}"/>
                  </a:ext>
                </a:extLst>
              </p:cNvPr>
              <p:cNvSpPr/>
              <p:nvPr/>
            </p:nvSpPr>
            <p:spPr>
              <a:xfrm>
                <a:off x="2013226" y="1122474"/>
                <a:ext cx="1658686" cy="648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5679D"/>
                  </a:solidFill>
                </a:endParaRPr>
              </a:p>
            </p:txBody>
          </p:sp>
        </p:grpSp>
        <p:sp>
          <p:nvSpPr>
            <p:cNvPr id="88" name="Text Placeholder 17">
              <a:extLst>
                <a:ext uri="{FF2B5EF4-FFF2-40B4-BE49-F238E27FC236}">
                  <a16:creationId xmlns:a16="http://schemas.microsoft.com/office/drawing/2014/main" id="{D3CC231E-FFC8-4174-9449-1FCF03A4052F}"/>
                </a:ext>
              </a:extLst>
            </p:cNvPr>
            <p:cNvSpPr txBox="1">
              <a:spLocks/>
            </p:cNvSpPr>
            <p:nvPr/>
          </p:nvSpPr>
          <p:spPr>
            <a:xfrm>
              <a:off x="9728492" y="3158657"/>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Tomato (8)</a:t>
              </a:r>
            </a:p>
          </p:txBody>
        </p:sp>
      </p:grpSp>
      <p:pic>
        <p:nvPicPr>
          <p:cNvPr id="3094" name="Picture 22">
            <a:extLst>
              <a:ext uri="{FF2B5EF4-FFF2-40B4-BE49-F238E27FC236}">
                <a16:creationId xmlns:a16="http://schemas.microsoft.com/office/drawing/2014/main" id="{7B0A7295-F91A-4E99-86DC-86B3441B968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248" t="5559" r="4070" b="11103"/>
          <a:stretch/>
        </p:blipFill>
        <p:spPr bwMode="auto">
          <a:xfrm>
            <a:off x="3320262" y="3440740"/>
            <a:ext cx="894347" cy="89067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431BCC76-7D45-4461-9B46-DBBE3E91868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693" t="5348" r="4573" b="11845"/>
          <a:stretch/>
        </p:blipFill>
        <p:spPr bwMode="auto">
          <a:xfrm>
            <a:off x="3357653" y="4497930"/>
            <a:ext cx="904485" cy="905298"/>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A178678F-3212-473B-B337-29D540E5BA3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2787" t="5338" r="4407" b="10742"/>
          <a:stretch/>
        </p:blipFill>
        <p:spPr bwMode="auto">
          <a:xfrm>
            <a:off x="3337875" y="5512322"/>
            <a:ext cx="967665" cy="980683"/>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a:extLst>
              <a:ext uri="{FF2B5EF4-FFF2-40B4-BE49-F238E27FC236}">
                <a16:creationId xmlns:a16="http://schemas.microsoft.com/office/drawing/2014/main" id="{3DEE29B1-5E8E-4303-AF20-7B4F3A4CD4E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2248" t="5718" r="4202" b="11103"/>
          <a:stretch/>
        </p:blipFill>
        <p:spPr bwMode="auto">
          <a:xfrm>
            <a:off x="7931226" y="1057148"/>
            <a:ext cx="1077307" cy="1072518"/>
          </a:xfrm>
          <a:prstGeom prst="rect">
            <a:avLst/>
          </a:prstGeom>
          <a:noFill/>
          <a:extLst>
            <a:ext uri="{909E8E84-426E-40DD-AFC4-6F175D3DCCD1}">
              <a14:hiddenFill xmlns:a14="http://schemas.microsoft.com/office/drawing/2010/main">
                <a:solidFill>
                  <a:srgbClr val="FFFFFF"/>
                </a:solidFill>
              </a14:hiddenFill>
            </a:ext>
          </a:extLst>
        </p:spPr>
      </p:pic>
      <p:grpSp>
        <p:nvGrpSpPr>
          <p:cNvPr id="150" name="Group 149">
            <a:extLst>
              <a:ext uri="{FF2B5EF4-FFF2-40B4-BE49-F238E27FC236}">
                <a16:creationId xmlns:a16="http://schemas.microsoft.com/office/drawing/2014/main" id="{0D72E00C-D412-44CD-8F24-9CC7761FC93D}"/>
              </a:ext>
            </a:extLst>
          </p:cNvPr>
          <p:cNvGrpSpPr/>
          <p:nvPr/>
        </p:nvGrpSpPr>
        <p:grpSpPr>
          <a:xfrm>
            <a:off x="176868" y="5647873"/>
            <a:ext cx="1658686" cy="451122"/>
            <a:chOff x="3852223" y="824067"/>
            <a:chExt cx="1658686" cy="451122"/>
          </a:xfrm>
        </p:grpSpPr>
        <p:sp>
          <p:nvSpPr>
            <p:cNvPr id="151" name="Freeform 17">
              <a:extLst>
                <a:ext uri="{FF2B5EF4-FFF2-40B4-BE49-F238E27FC236}">
                  <a16:creationId xmlns:a16="http://schemas.microsoft.com/office/drawing/2014/main" id="{E10AA90C-E6D7-4023-BA87-FFA2FF677398}"/>
                </a:ext>
              </a:extLst>
            </p:cNvPr>
            <p:cNvSpPr/>
            <p:nvPr/>
          </p:nvSpPr>
          <p:spPr>
            <a:xfrm>
              <a:off x="5405119" y="826677"/>
              <a:ext cx="105606" cy="448512"/>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52" name="Rectangle 18">
              <a:extLst>
                <a:ext uri="{FF2B5EF4-FFF2-40B4-BE49-F238E27FC236}">
                  <a16:creationId xmlns:a16="http://schemas.microsoft.com/office/drawing/2014/main" id="{C4626B01-39B2-470A-9F8F-D936C7905A97}"/>
                </a:ext>
              </a:extLst>
            </p:cNvPr>
            <p:cNvSpPr/>
            <p:nvPr/>
          </p:nvSpPr>
          <p:spPr>
            <a:xfrm>
              <a:off x="3852223" y="824067"/>
              <a:ext cx="1658686" cy="405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5679D"/>
                </a:solidFill>
              </a:endParaRPr>
            </a:p>
          </p:txBody>
        </p:sp>
        <p:sp>
          <p:nvSpPr>
            <p:cNvPr id="153" name="Text Placeholder 17">
              <a:extLst>
                <a:ext uri="{FF2B5EF4-FFF2-40B4-BE49-F238E27FC236}">
                  <a16:creationId xmlns:a16="http://schemas.microsoft.com/office/drawing/2014/main" id="{E1BFB430-7152-4521-92BA-8A4035C957C1}"/>
                </a:ext>
              </a:extLst>
            </p:cNvPr>
            <p:cNvSpPr txBox="1">
              <a:spLocks/>
            </p:cNvSpPr>
            <p:nvPr/>
          </p:nvSpPr>
          <p:spPr>
            <a:xfrm>
              <a:off x="3904619" y="903985"/>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bg1"/>
                  </a:solidFill>
                  <a:cs typeface="Arial" pitchFamily="34" charset="0"/>
                </a:rPr>
                <a:t>White Onion (4)</a:t>
              </a:r>
            </a:p>
          </p:txBody>
        </p:sp>
      </p:grpSp>
      <p:grpSp>
        <p:nvGrpSpPr>
          <p:cNvPr id="158" name="Group 157">
            <a:extLst>
              <a:ext uri="{FF2B5EF4-FFF2-40B4-BE49-F238E27FC236}">
                <a16:creationId xmlns:a16="http://schemas.microsoft.com/office/drawing/2014/main" id="{5AD8F7D4-84D3-4AB2-A0EE-85676DEBE371}"/>
              </a:ext>
            </a:extLst>
          </p:cNvPr>
          <p:cNvGrpSpPr/>
          <p:nvPr/>
        </p:nvGrpSpPr>
        <p:grpSpPr>
          <a:xfrm>
            <a:off x="4396095" y="5589782"/>
            <a:ext cx="1613747" cy="455143"/>
            <a:chOff x="4976177" y="3462353"/>
            <a:chExt cx="1658686" cy="455143"/>
          </a:xfrm>
        </p:grpSpPr>
        <p:sp>
          <p:nvSpPr>
            <p:cNvPr id="159" name="Freeform 26">
              <a:extLst>
                <a:ext uri="{FF2B5EF4-FFF2-40B4-BE49-F238E27FC236}">
                  <a16:creationId xmlns:a16="http://schemas.microsoft.com/office/drawing/2014/main" id="{5949A27D-D36D-4B13-8BA5-6A4BABC4AC5B}"/>
                </a:ext>
              </a:extLst>
            </p:cNvPr>
            <p:cNvSpPr/>
            <p:nvPr/>
          </p:nvSpPr>
          <p:spPr>
            <a:xfrm flipH="1">
              <a:off x="4976361" y="3464986"/>
              <a:ext cx="105606" cy="452510"/>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60" name="Rectangle 27">
              <a:extLst>
                <a:ext uri="{FF2B5EF4-FFF2-40B4-BE49-F238E27FC236}">
                  <a16:creationId xmlns:a16="http://schemas.microsoft.com/office/drawing/2014/main" id="{7C550A73-1538-4BC7-AF05-566E0FE22B1D}"/>
                </a:ext>
              </a:extLst>
            </p:cNvPr>
            <p:cNvSpPr/>
            <p:nvPr/>
          </p:nvSpPr>
          <p:spPr>
            <a:xfrm flipH="1">
              <a:off x="4976177" y="3462353"/>
              <a:ext cx="1658686" cy="409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5679D"/>
                </a:solidFill>
              </a:endParaRPr>
            </a:p>
          </p:txBody>
        </p:sp>
        <p:sp>
          <p:nvSpPr>
            <p:cNvPr id="161" name="Text Placeholder 17">
              <a:extLst>
                <a:ext uri="{FF2B5EF4-FFF2-40B4-BE49-F238E27FC236}">
                  <a16:creationId xmlns:a16="http://schemas.microsoft.com/office/drawing/2014/main" id="{8EE3BC8C-2990-4420-A5A5-A21F932BD0AA}"/>
                </a:ext>
              </a:extLst>
            </p:cNvPr>
            <p:cNvSpPr txBox="1">
              <a:spLocks/>
            </p:cNvSpPr>
            <p:nvPr/>
          </p:nvSpPr>
          <p:spPr>
            <a:xfrm>
              <a:off x="5028793" y="3533561"/>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Yellow Tomato (9)</a:t>
              </a:r>
            </a:p>
          </p:txBody>
        </p:sp>
      </p:grpSp>
      <p:pic>
        <p:nvPicPr>
          <p:cNvPr id="3104" name="Picture 32">
            <a:extLst>
              <a:ext uri="{FF2B5EF4-FFF2-40B4-BE49-F238E27FC236}">
                <a16:creationId xmlns:a16="http://schemas.microsoft.com/office/drawing/2014/main" id="{2AA11762-D06F-4871-9326-49296D00DEB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6840" t="4822" r="3922" b="5941"/>
          <a:stretch/>
        </p:blipFill>
        <p:spPr bwMode="auto">
          <a:xfrm>
            <a:off x="7918738" y="2227515"/>
            <a:ext cx="1077307" cy="1077307"/>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a:extLst>
              <a:ext uri="{FF2B5EF4-FFF2-40B4-BE49-F238E27FC236}">
                <a16:creationId xmlns:a16="http://schemas.microsoft.com/office/drawing/2014/main" id="{D9B89D54-726B-4B9B-9F1B-10D373CB702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860" t="4260" r="4505" b="6502"/>
          <a:stretch/>
        </p:blipFill>
        <p:spPr bwMode="auto">
          <a:xfrm>
            <a:off x="7922349" y="3462352"/>
            <a:ext cx="1073695" cy="1068944"/>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a:extLst>
              <a:ext uri="{FF2B5EF4-FFF2-40B4-BE49-F238E27FC236}">
                <a16:creationId xmlns:a16="http://schemas.microsoft.com/office/drawing/2014/main" id="{ED248379-2246-4868-8262-C600B1B8298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6257" t="4596" r="4108" b="5769"/>
          <a:stretch/>
        </p:blipFill>
        <p:spPr bwMode="auto">
          <a:xfrm>
            <a:off x="7931226" y="4587294"/>
            <a:ext cx="1073695" cy="10736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8073774E-6D7D-4664-BB2B-47BBDDB79F8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9210997" y="1046946"/>
            <a:ext cx="1077306" cy="1077306"/>
          </a:xfrm>
          <a:prstGeom prst="rect">
            <a:avLst/>
          </a:prstGeom>
        </p:spPr>
      </p:pic>
      <p:pic>
        <p:nvPicPr>
          <p:cNvPr id="58" name="Picture 57">
            <a:extLst>
              <a:ext uri="{FF2B5EF4-FFF2-40B4-BE49-F238E27FC236}">
                <a16:creationId xmlns:a16="http://schemas.microsoft.com/office/drawing/2014/main" id="{03ED91D7-E52F-4EDE-9960-0712B0CAED9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5400000">
            <a:off x="9210993" y="2217207"/>
            <a:ext cx="1077307" cy="1077307"/>
          </a:xfrm>
          <a:prstGeom prst="rect">
            <a:avLst/>
          </a:prstGeom>
        </p:spPr>
      </p:pic>
      <p:pic>
        <p:nvPicPr>
          <p:cNvPr id="71" name="Picture 70">
            <a:extLst>
              <a:ext uri="{FF2B5EF4-FFF2-40B4-BE49-F238E27FC236}">
                <a16:creationId xmlns:a16="http://schemas.microsoft.com/office/drawing/2014/main" id="{33E56CA3-24BD-4F32-8363-C5D900E3005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5400000">
            <a:off x="9210993" y="3462353"/>
            <a:ext cx="1073694" cy="1073694"/>
          </a:xfrm>
          <a:prstGeom prst="rect">
            <a:avLst/>
          </a:prstGeom>
        </p:spPr>
      </p:pic>
      <p:pic>
        <p:nvPicPr>
          <p:cNvPr id="77" name="Picture 76">
            <a:extLst>
              <a:ext uri="{FF2B5EF4-FFF2-40B4-BE49-F238E27FC236}">
                <a16:creationId xmlns:a16="http://schemas.microsoft.com/office/drawing/2014/main" id="{54C235F8-A5C1-43C5-9255-3F0F81A8F83D}"/>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5400000">
            <a:off x="9210992" y="4592683"/>
            <a:ext cx="1073693" cy="1073693"/>
          </a:xfrm>
          <a:prstGeom prst="rect">
            <a:avLst/>
          </a:prstGeom>
        </p:spPr>
      </p:pic>
      <p:sp>
        <p:nvSpPr>
          <p:cNvPr id="175" name="Frame 1">
            <a:extLst>
              <a:ext uri="{FF2B5EF4-FFF2-40B4-BE49-F238E27FC236}">
                <a16:creationId xmlns:a16="http://schemas.microsoft.com/office/drawing/2014/main" id="{A475B8E3-2646-4288-86F8-A3DA82B60BCB}"/>
              </a:ext>
            </a:extLst>
          </p:cNvPr>
          <p:cNvSpPr/>
          <p:nvPr/>
        </p:nvSpPr>
        <p:spPr>
          <a:xfrm>
            <a:off x="7685754" y="841463"/>
            <a:ext cx="2808621" cy="5026678"/>
          </a:xfrm>
          <a:prstGeom prst="frame">
            <a:avLst>
              <a:gd name="adj1" fmla="val 82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endParaRPr>
          </a:p>
        </p:txBody>
      </p:sp>
      <p:grpSp>
        <p:nvGrpSpPr>
          <p:cNvPr id="176" name="Group 175">
            <a:extLst>
              <a:ext uri="{FF2B5EF4-FFF2-40B4-BE49-F238E27FC236}">
                <a16:creationId xmlns:a16="http://schemas.microsoft.com/office/drawing/2014/main" id="{6D0491BC-640C-44A9-BFB1-F1CEC5CE4B1F}"/>
              </a:ext>
            </a:extLst>
          </p:cNvPr>
          <p:cNvGrpSpPr/>
          <p:nvPr/>
        </p:nvGrpSpPr>
        <p:grpSpPr>
          <a:xfrm>
            <a:off x="6203286" y="1116849"/>
            <a:ext cx="1588257" cy="451122"/>
            <a:chOff x="3852223" y="824067"/>
            <a:chExt cx="1658686" cy="451122"/>
          </a:xfrm>
        </p:grpSpPr>
        <p:sp>
          <p:nvSpPr>
            <p:cNvPr id="177" name="Freeform 17">
              <a:extLst>
                <a:ext uri="{FF2B5EF4-FFF2-40B4-BE49-F238E27FC236}">
                  <a16:creationId xmlns:a16="http://schemas.microsoft.com/office/drawing/2014/main" id="{C6898D75-D7F8-4326-930C-8FDD4B84F24E}"/>
                </a:ext>
              </a:extLst>
            </p:cNvPr>
            <p:cNvSpPr/>
            <p:nvPr/>
          </p:nvSpPr>
          <p:spPr>
            <a:xfrm>
              <a:off x="5405119" y="826677"/>
              <a:ext cx="105606" cy="448512"/>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78" name="Rectangle 18">
              <a:extLst>
                <a:ext uri="{FF2B5EF4-FFF2-40B4-BE49-F238E27FC236}">
                  <a16:creationId xmlns:a16="http://schemas.microsoft.com/office/drawing/2014/main" id="{717A25D5-442A-48C1-A0E2-3BBF8A1EED95}"/>
                </a:ext>
              </a:extLst>
            </p:cNvPr>
            <p:cNvSpPr/>
            <p:nvPr/>
          </p:nvSpPr>
          <p:spPr>
            <a:xfrm>
              <a:off x="3852223" y="824067"/>
              <a:ext cx="1658686" cy="4059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5679D"/>
                </a:solidFill>
              </a:endParaRPr>
            </a:p>
          </p:txBody>
        </p:sp>
        <p:sp>
          <p:nvSpPr>
            <p:cNvPr id="179" name="Text Placeholder 17">
              <a:extLst>
                <a:ext uri="{FF2B5EF4-FFF2-40B4-BE49-F238E27FC236}">
                  <a16:creationId xmlns:a16="http://schemas.microsoft.com/office/drawing/2014/main" id="{809FF1B9-9108-408C-BA95-3054ECA99A62}"/>
                </a:ext>
              </a:extLst>
            </p:cNvPr>
            <p:cNvSpPr txBox="1">
              <a:spLocks/>
            </p:cNvSpPr>
            <p:nvPr/>
          </p:nvSpPr>
          <p:spPr>
            <a:xfrm>
              <a:off x="3904619" y="903985"/>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bg1"/>
                  </a:solidFill>
                  <a:cs typeface="Arial" pitchFamily="34" charset="0"/>
                </a:rPr>
                <a:t>Bitter gourd (10)</a:t>
              </a:r>
            </a:p>
          </p:txBody>
        </p:sp>
      </p:grpSp>
      <p:grpSp>
        <p:nvGrpSpPr>
          <p:cNvPr id="180" name="Group 179">
            <a:extLst>
              <a:ext uri="{FF2B5EF4-FFF2-40B4-BE49-F238E27FC236}">
                <a16:creationId xmlns:a16="http://schemas.microsoft.com/office/drawing/2014/main" id="{B15D794B-C674-498A-9A71-4C7F759B0B13}"/>
              </a:ext>
            </a:extLst>
          </p:cNvPr>
          <p:cNvGrpSpPr/>
          <p:nvPr/>
        </p:nvGrpSpPr>
        <p:grpSpPr>
          <a:xfrm>
            <a:off x="10369210" y="1130456"/>
            <a:ext cx="1658686" cy="455143"/>
            <a:chOff x="9652734" y="1187226"/>
            <a:chExt cx="1658686" cy="455143"/>
          </a:xfrm>
        </p:grpSpPr>
        <p:grpSp>
          <p:nvGrpSpPr>
            <p:cNvPr id="181" name="Group 25">
              <a:extLst>
                <a:ext uri="{FF2B5EF4-FFF2-40B4-BE49-F238E27FC236}">
                  <a16:creationId xmlns:a16="http://schemas.microsoft.com/office/drawing/2014/main" id="{395E360B-2A9E-45CA-93C9-57BBB4669450}"/>
                </a:ext>
              </a:extLst>
            </p:cNvPr>
            <p:cNvGrpSpPr/>
            <p:nvPr/>
          </p:nvGrpSpPr>
          <p:grpSpPr>
            <a:xfrm flipH="1">
              <a:off x="9652734" y="1187226"/>
              <a:ext cx="1658686" cy="455143"/>
              <a:chOff x="2013226" y="1122474"/>
              <a:chExt cx="1658686" cy="720232"/>
            </a:xfrm>
            <a:solidFill>
              <a:schemeClr val="accent3"/>
            </a:solidFill>
          </p:grpSpPr>
          <p:sp>
            <p:nvSpPr>
              <p:cNvPr id="183" name="Freeform 26">
                <a:extLst>
                  <a:ext uri="{FF2B5EF4-FFF2-40B4-BE49-F238E27FC236}">
                    <a16:creationId xmlns:a16="http://schemas.microsoft.com/office/drawing/2014/main" id="{34259C90-8F84-4216-A646-7DD648383F77}"/>
                  </a:ext>
                </a:extLst>
              </p:cNvPr>
              <p:cNvSpPr/>
              <p:nvPr/>
            </p:nvSpPr>
            <p:spPr>
              <a:xfrm>
                <a:off x="3566122" y="1126641"/>
                <a:ext cx="105606" cy="716065"/>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84" name="Rectangle 27">
                <a:extLst>
                  <a:ext uri="{FF2B5EF4-FFF2-40B4-BE49-F238E27FC236}">
                    <a16:creationId xmlns:a16="http://schemas.microsoft.com/office/drawing/2014/main" id="{035B5BAB-3DE6-413E-9926-2F0A09423B57}"/>
                  </a:ext>
                </a:extLst>
              </p:cNvPr>
              <p:cNvSpPr/>
              <p:nvPr/>
            </p:nvSpPr>
            <p:spPr>
              <a:xfrm>
                <a:off x="2013226" y="1122474"/>
                <a:ext cx="1658686" cy="648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5679D"/>
                  </a:solidFill>
                </a:endParaRPr>
              </a:p>
            </p:txBody>
          </p:sp>
        </p:grpSp>
        <p:sp>
          <p:nvSpPr>
            <p:cNvPr id="182" name="Text Placeholder 17">
              <a:extLst>
                <a:ext uri="{FF2B5EF4-FFF2-40B4-BE49-F238E27FC236}">
                  <a16:creationId xmlns:a16="http://schemas.microsoft.com/office/drawing/2014/main" id="{28940A3E-9034-4D2F-AF65-8BB6C92FB0DD}"/>
                </a:ext>
              </a:extLst>
            </p:cNvPr>
            <p:cNvSpPr txBox="1">
              <a:spLocks/>
            </p:cNvSpPr>
            <p:nvPr/>
          </p:nvSpPr>
          <p:spPr>
            <a:xfrm>
              <a:off x="9705350" y="1258434"/>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Cucumber (14)</a:t>
              </a:r>
            </a:p>
          </p:txBody>
        </p:sp>
      </p:grpSp>
      <p:sp>
        <p:nvSpPr>
          <p:cNvPr id="185" name="텍스트 개체 틀 44">
            <a:extLst>
              <a:ext uri="{FF2B5EF4-FFF2-40B4-BE49-F238E27FC236}">
                <a16:creationId xmlns:a16="http://schemas.microsoft.com/office/drawing/2014/main" id="{F73EA9C5-1DFB-4EB9-9C6B-B767A6A31E76}"/>
              </a:ext>
            </a:extLst>
          </p:cNvPr>
          <p:cNvSpPr txBox="1">
            <a:spLocks/>
          </p:cNvSpPr>
          <p:nvPr/>
        </p:nvSpPr>
        <p:spPr>
          <a:xfrm>
            <a:off x="6947099" y="-9539"/>
            <a:ext cx="4492947" cy="976815"/>
          </a:xfrm>
          <a:prstGeom prst="rect">
            <a:avLst/>
          </a:prstGeom>
        </p:spPr>
        <p:txBody>
          <a:bodyPr anchor="ctr"/>
          <a:lstStyle>
            <a:lvl1pPr marL="0" indent="0" algn="l"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3600" dirty="0">
                <a:solidFill>
                  <a:schemeClr val="tx1">
                    <a:lumMod val="75000"/>
                    <a:lumOff val="25000"/>
                  </a:schemeClr>
                </a:solidFill>
              </a:rPr>
              <a:t>New Classes Added</a:t>
            </a:r>
            <a:endParaRPr lang="ko-KR" altLang="en-US" sz="3600" dirty="0">
              <a:solidFill>
                <a:schemeClr val="accent1"/>
              </a:solidFill>
            </a:endParaRPr>
          </a:p>
        </p:txBody>
      </p:sp>
      <p:grpSp>
        <p:nvGrpSpPr>
          <p:cNvPr id="186" name="Group 185">
            <a:extLst>
              <a:ext uri="{FF2B5EF4-FFF2-40B4-BE49-F238E27FC236}">
                <a16:creationId xmlns:a16="http://schemas.microsoft.com/office/drawing/2014/main" id="{F9A835D2-E5B3-4C98-B0E6-BE9593B0008D}"/>
              </a:ext>
            </a:extLst>
          </p:cNvPr>
          <p:cNvGrpSpPr/>
          <p:nvPr/>
        </p:nvGrpSpPr>
        <p:grpSpPr>
          <a:xfrm>
            <a:off x="6212227" y="2239447"/>
            <a:ext cx="1588257" cy="448512"/>
            <a:chOff x="3852223" y="3080707"/>
            <a:chExt cx="1658686" cy="448512"/>
          </a:xfrm>
        </p:grpSpPr>
        <p:grpSp>
          <p:nvGrpSpPr>
            <p:cNvPr id="187" name="Group 15">
              <a:extLst>
                <a:ext uri="{FF2B5EF4-FFF2-40B4-BE49-F238E27FC236}">
                  <a16:creationId xmlns:a16="http://schemas.microsoft.com/office/drawing/2014/main" id="{ADCE2567-4224-42BC-9089-359E3AB601A0}"/>
                </a:ext>
              </a:extLst>
            </p:cNvPr>
            <p:cNvGrpSpPr/>
            <p:nvPr/>
          </p:nvGrpSpPr>
          <p:grpSpPr>
            <a:xfrm>
              <a:off x="3852223" y="3080707"/>
              <a:ext cx="1658686" cy="448512"/>
              <a:chOff x="2013226" y="1122474"/>
              <a:chExt cx="1658686" cy="720232"/>
            </a:xfrm>
            <a:solidFill>
              <a:schemeClr val="accent3"/>
            </a:solidFill>
          </p:grpSpPr>
          <p:sp>
            <p:nvSpPr>
              <p:cNvPr id="189" name="Freeform 11">
                <a:extLst>
                  <a:ext uri="{FF2B5EF4-FFF2-40B4-BE49-F238E27FC236}">
                    <a16:creationId xmlns:a16="http://schemas.microsoft.com/office/drawing/2014/main" id="{86591F68-BA62-4C2D-87AC-CB37FD75B1D3}"/>
                  </a:ext>
                </a:extLst>
              </p:cNvPr>
              <p:cNvSpPr/>
              <p:nvPr/>
            </p:nvSpPr>
            <p:spPr>
              <a:xfrm>
                <a:off x="3566122" y="1126641"/>
                <a:ext cx="105606" cy="716065"/>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0" name="Rectangle 12">
                <a:extLst>
                  <a:ext uri="{FF2B5EF4-FFF2-40B4-BE49-F238E27FC236}">
                    <a16:creationId xmlns:a16="http://schemas.microsoft.com/office/drawing/2014/main" id="{6B946251-E1E5-4548-8265-CD41C6C3D530}"/>
                  </a:ext>
                </a:extLst>
              </p:cNvPr>
              <p:cNvSpPr/>
              <p:nvPr/>
            </p:nvSpPr>
            <p:spPr>
              <a:xfrm>
                <a:off x="2013226" y="1122474"/>
                <a:ext cx="1658686" cy="648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5679D"/>
                  </a:solidFill>
                </a:endParaRPr>
              </a:p>
            </p:txBody>
          </p:sp>
        </p:grpSp>
        <p:sp>
          <p:nvSpPr>
            <p:cNvPr id="188" name="Text Placeholder 17">
              <a:extLst>
                <a:ext uri="{FF2B5EF4-FFF2-40B4-BE49-F238E27FC236}">
                  <a16:creationId xmlns:a16="http://schemas.microsoft.com/office/drawing/2014/main" id="{E90B9FE8-B4D4-4BDB-A310-C5905C0D502C}"/>
                </a:ext>
              </a:extLst>
            </p:cNvPr>
            <p:cNvSpPr txBox="1">
              <a:spLocks/>
            </p:cNvSpPr>
            <p:nvPr/>
          </p:nvSpPr>
          <p:spPr>
            <a:xfrm>
              <a:off x="3904618" y="3154637"/>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Pumpkin (11)</a:t>
              </a:r>
            </a:p>
          </p:txBody>
        </p:sp>
      </p:grpSp>
      <p:grpSp>
        <p:nvGrpSpPr>
          <p:cNvPr id="191" name="Group 190">
            <a:extLst>
              <a:ext uri="{FF2B5EF4-FFF2-40B4-BE49-F238E27FC236}">
                <a16:creationId xmlns:a16="http://schemas.microsoft.com/office/drawing/2014/main" id="{3059B7DB-7B1D-4385-8FD5-D7AB035885FD}"/>
              </a:ext>
            </a:extLst>
          </p:cNvPr>
          <p:cNvGrpSpPr/>
          <p:nvPr/>
        </p:nvGrpSpPr>
        <p:grpSpPr>
          <a:xfrm>
            <a:off x="6203286" y="3470228"/>
            <a:ext cx="1588257" cy="451122"/>
            <a:chOff x="3852223" y="824067"/>
            <a:chExt cx="1658686" cy="451122"/>
          </a:xfrm>
        </p:grpSpPr>
        <p:sp>
          <p:nvSpPr>
            <p:cNvPr id="192" name="Freeform 17">
              <a:extLst>
                <a:ext uri="{FF2B5EF4-FFF2-40B4-BE49-F238E27FC236}">
                  <a16:creationId xmlns:a16="http://schemas.microsoft.com/office/drawing/2014/main" id="{F91D0C5C-07E9-4129-BA8C-E2475AF14C60}"/>
                </a:ext>
              </a:extLst>
            </p:cNvPr>
            <p:cNvSpPr/>
            <p:nvPr/>
          </p:nvSpPr>
          <p:spPr>
            <a:xfrm>
              <a:off x="5405119" y="826677"/>
              <a:ext cx="105606" cy="448512"/>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3" name="Rectangle 18">
              <a:extLst>
                <a:ext uri="{FF2B5EF4-FFF2-40B4-BE49-F238E27FC236}">
                  <a16:creationId xmlns:a16="http://schemas.microsoft.com/office/drawing/2014/main" id="{7D1756AF-C351-4B11-8E5E-6C90CF80B3D0}"/>
                </a:ext>
              </a:extLst>
            </p:cNvPr>
            <p:cNvSpPr/>
            <p:nvPr/>
          </p:nvSpPr>
          <p:spPr>
            <a:xfrm>
              <a:off x="3852223" y="824067"/>
              <a:ext cx="1658686" cy="4059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5679D"/>
                </a:solidFill>
              </a:endParaRPr>
            </a:p>
          </p:txBody>
        </p:sp>
        <p:sp>
          <p:nvSpPr>
            <p:cNvPr id="194" name="Text Placeholder 17">
              <a:extLst>
                <a:ext uri="{FF2B5EF4-FFF2-40B4-BE49-F238E27FC236}">
                  <a16:creationId xmlns:a16="http://schemas.microsoft.com/office/drawing/2014/main" id="{0F058393-002F-43B0-B4F6-C50FF0714309}"/>
                </a:ext>
              </a:extLst>
            </p:cNvPr>
            <p:cNvSpPr txBox="1">
              <a:spLocks/>
            </p:cNvSpPr>
            <p:nvPr/>
          </p:nvSpPr>
          <p:spPr>
            <a:xfrm>
              <a:off x="3904619" y="903985"/>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bg1"/>
                  </a:solidFill>
                  <a:cs typeface="Arial" pitchFamily="34" charset="0"/>
                </a:rPr>
                <a:t>White gourd (12)</a:t>
              </a:r>
            </a:p>
          </p:txBody>
        </p:sp>
      </p:grpSp>
      <p:grpSp>
        <p:nvGrpSpPr>
          <p:cNvPr id="195" name="Group 194">
            <a:extLst>
              <a:ext uri="{FF2B5EF4-FFF2-40B4-BE49-F238E27FC236}">
                <a16:creationId xmlns:a16="http://schemas.microsoft.com/office/drawing/2014/main" id="{8D7EA4C2-3162-459A-BC61-D0D956B62114}"/>
              </a:ext>
            </a:extLst>
          </p:cNvPr>
          <p:cNvGrpSpPr/>
          <p:nvPr/>
        </p:nvGrpSpPr>
        <p:grpSpPr>
          <a:xfrm>
            <a:off x="6212227" y="4592683"/>
            <a:ext cx="1588257" cy="448512"/>
            <a:chOff x="3852223" y="3080707"/>
            <a:chExt cx="1658686" cy="448512"/>
          </a:xfrm>
        </p:grpSpPr>
        <p:grpSp>
          <p:nvGrpSpPr>
            <p:cNvPr id="196" name="Group 15">
              <a:extLst>
                <a:ext uri="{FF2B5EF4-FFF2-40B4-BE49-F238E27FC236}">
                  <a16:creationId xmlns:a16="http://schemas.microsoft.com/office/drawing/2014/main" id="{25C1F5B1-C915-484D-8397-AA018BC53CF6}"/>
                </a:ext>
              </a:extLst>
            </p:cNvPr>
            <p:cNvGrpSpPr/>
            <p:nvPr/>
          </p:nvGrpSpPr>
          <p:grpSpPr>
            <a:xfrm>
              <a:off x="3852223" y="3080707"/>
              <a:ext cx="1658686" cy="448512"/>
              <a:chOff x="2013226" y="1122474"/>
              <a:chExt cx="1658686" cy="720232"/>
            </a:xfrm>
            <a:solidFill>
              <a:schemeClr val="accent3"/>
            </a:solidFill>
          </p:grpSpPr>
          <p:sp>
            <p:nvSpPr>
              <p:cNvPr id="198" name="Freeform 11">
                <a:extLst>
                  <a:ext uri="{FF2B5EF4-FFF2-40B4-BE49-F238E27FC236}">
                    <a16:creationId xmlns:a16="http://schemas.microsoft.com/office/drawing/2014/main" id="{3D213858-B666-4996-9EB6-F9F16C08DD98}"/>
                  </a:ext>
                </a:extLst>
              </p:cNvPr>
              <p:cNvSpPr/>
              <p:nvPr/>
            </p:nvSpPr>
            <p:spPr>
              <a:xfrm>
                <a:off x="3566122" y="1126641"/>
                <a:ext cx="105606" cy="716065"/>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9" name="Rectangle 12">
                <a:extLst>
                  <a:ext uri="{FF2B5EF4-FFF2-40B4-BE49-F238E27FC236}">
                    <a16:creationId xmlns:a16="http://schemas.microsoft.com/office/drawing/2014/main" id="{C07CA132-D971-4DC0-95EE-C4EDA9FD36B8}"/>
                  </a:ext>
                </a:extLst>
              </p:cNvPr>
              <p:cNvSpPr/>
              <p:nvPr/>
            </p:nvSpPr>
            <p:spPr>
              <a:xfrm>
                <a:off x="2013226" y="1122474"/>
                <a:ext cx="1658686" cy="648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5679D"/>
                  </a:solidFill>
                </a:endParaRPr>
              </a:p>
            </p:txBody>
          </p:sp>
        </p:grpSp>
        <p:sp>
          <p:nvSpPr>
            <p:cNvPr id="197" name="Text Placeholder 17">
              <a:extLst>
                <a:ext uri="{FF2B5EF4-FFF2-40B4-BE49-F238E27FC236}">
                  <a16:creationId xmlns:a16="http://schemas.microsoft.com/office/drawing/2014/main" id="{0EA7087E-71B5-443D-9AA4-50301D2973F4}"/>
                </a:ext>
              </a:extLst>
            </p:cNvPr>
            <p:cNvSpPr txBox="1">
              <a:spLocks/>
            </p:cNvSpPr>
            <p:nvPr/>
          </p:nvSpPr>
          <p:spPr>
            <a:xfrm>
              <a:off x="3904618" y="3154637"/>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Broccoli (13)</a:t>
              </a:r>
            </a:p>
          </p:txBody>
        </p:sp>
      </p:grpSp>
      <p:grpSp>
        <p:nvGrpSpPr>
          <p:cNvPr id="200" name="Group 199">
            <a:extLst>
              <a:ext uri="{FF2B5EF4-FFF2-40B4-BE49-F238E27FC236}">
                <a16:creationId xmlns:a16="http://schemas.microsoft.com/office/drawing/2014/main" id="{84565A61-292E-481C-8DB8-93A076584020}"/>
              </a:ext>
            </a:extLst>
          </p:cNvPr>
          <p:cNvGrpSpPr/>
          <p:nvPr/>
        </p:nvGrpSpPr>
        <p:grpSpPr>
          <a:xfrm>
            <a:off x="10379644" y="2250030"/>
            <a:ext cx="1658686" cy="437929"/>
            <a:chOff x="9652734" y="3076687"/>
            <a:chExt cx="1658686" cy="492136"/>
          </a:xfrm>
        </p:grpSpPr>
        <p:grpSp>
          <p:nvGrpSpPr>
            <p:cNvPr id="201" name="Group 22">
              <a:extLst>
                <a:ext uri="{FF2B5EF4-FFF2-40B4-BE49-F238E27FC236}">
                  <a16:creationId xmlns:a16="http://schemas.microsoft.com/office/drawing/2014/main" id="{1E80741E-2B73-4425-BB8C-7F3911F24F43}"/>
                </a:ext>
              </a:extLst>
            </p:cNvPr>
            <p:cNvGrpSpPr/>
            <p:nvPr/>
          </p:nvGrpSpPr>
          <p:grpSpPr>
            <a:xfrm flipH="1">
              <a:off x="9652734" y="3076687"/>
              <a:ext cx="1658686" cy="492136"/>
              <a:chOff x="2013226" y="1122474"/>
              <a:chExt cx="1658686" cy="720232"/>
            </a:xfrm>
            <a:solidFill>
              <a:schemeClr val="accent1"/>
            </a:solidFill>
          </p:grpSpPr>
          <p:sp>
            <p:nvSpPr>
              <p:cNvPr id="203" name="Freeform 23">
                <a:extLst>
                  <a:ext uri="{FF2B5EF4-FFF2-40B4-BE49-F238E27FC236}">
                    <a16:creationId xmlns:a16="http://schemas.microsoft.com/office/drawing/2014/main" id="{1FCAFB01-25B9-47C2-9935-6E53F34EA4AE}"/>
                  </a:ext>
                </a:extLst>
              </p:cNvPr>
              <p:cNvSpPr/>
              <p:nvPr/>
            </p:nvSpPr>
            <p:spPr>
              <a:xfrm>
                <a:off x="3566122" y="1126641"/>
                <a:ext cx="105606" cy="716065"/>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04" name="Rectangle 24">
                <a:extLst>
                  <a:ext uri="{FF2B5EF4-FFF2-40B4-BE49-F238E27FC236}">
                    <a16:creationId xmlns:a16="http://schemas.microsoft.com/office/drawing/2014/main" id="{77067018-B133-442E-A3D4-B43D84411E27}"/>
                  </a:ext>
                </a:extLst>
              </p:cNvPr>
              <p:cNvSpPr/>
              <p:nvPr/>
            </p:nvSpPr>
            <p:spPr>
              <a:xfrm>
                <a:off x="2013226" y="1122474"/>
                <a:ext cx="1658686" cy="648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5679D"/>
                  </a:solidFill>
                </a:endParaRPr>
              </a:p>
            </p:txBody>
          </p:sp>
        </p:grpSp>
        <p:sp>
          <p:nvSpPr>
            <p:cNvPr id="202" name="Text Placeholder 17">
              <a:extLst>
                <a:ext uri="{FF2B5EF4-FFF2-40B4-BE49-F238E27FC236}">
                  <a16:creationId xmlns:a16="http://schemas.microsoft.com/office/drawing/2014/main" id="{F6335D5D-3D4B-46C9-B000-E26EFCB383C8}"/>
                </a:ext>
              </a:extLst>
            </p:cNvPr>
            <p:cNvSpPr txBox="1">
              <a:spLocks/>
            </p:cNvSpPr>
            <p:nvPr/>
          </p:nvSpPr>
          <p:spPr>
            <a:xfrm>
              <a:off x="9728492" y="3158657"/>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Japanese Cucumber (15)</a:t>
              </a:r>
            </a:p>
          </p:txBody>
        </p:sp>
      </p:grpSp>
      <p:grpSp>
        <p:nvGrpSpPr>
          <p:cNvPr id="205" name="Group 204">
            <a:extLst>
              <a:ext uri="{FF2B5EF4-FFF2-40B4-BE49-F238E27FC236}">
                <a16:creationId xmlns:a16="http://schemas.microsoft.com/office/drawing/2014/main" id="{20B77D19-E101-42D6-BCD4-A06ADB4D2BF0}"/>
              </a:ext>
            </a:extLst>
          </p:cNvPr>
          <p:cNvGrpSpPr/>
          <p:nvPr/>
        </p:nvGrpSpPr>
        <p:grpSpPr>
          <a:xfrm>
            <a:off x="10369210" y="3462352"/>
            <a:ext cx="1658686" cy="455143"/>
            <a:chOff x="9652734" y="1187226"/>
            <a:chExt cx="1658686" cy="455143"/>
          </a:xfrm>
        </p:grpSpPr>
        <p:grpSp>
          <p:nvGrpSpPr>
            <p:cNvPr id="206" name="Group 25">
              <a:extLst>
                <a:ext uri="{FF2B5EF4-FFF2-40B4-BE49-F238E27FC236}">
                  <a16:creationId xmlns:a16="http://schemas.microsoft.com/office/drawing/2014/main" id="{BF633294-2167-4FB3-903B-1E1C12ACD1A3}"/>
                </a:ext>
              </a:extLst>
            </p:cNvPr>
            <p:cNvGrpSpPr/>
            <p:nvPr/>
          </p:nvGrpSpPr>
          <p:grpSpPr>
            <a:xfrm flipH="1">
              <a:off x="9652734" y="1187226"/>
              <a:ext cx="1658686" cy="455143"/>
              <a:chOff x="2013226" y="1122474"/>
              <a:chExt cx="1658686" cy="720232"/>
            </a:xfrm>
            <a:solidFill>
              <a:schemeClr val="accent3"/>
            </a:solidFill>
          </p:grpSpPr>
          <p:sp>
            <p:nvSpPr>
              <p:cNvPr id="208" name="Freeform 26">
                <a:extLst>
                  <a:ext uri="{FF2B5EF4-FFF2-40B4-BE49-F238E27FC236}">
                    <a16:creationId xmlns:a16="http://schemas.microsoft.com/office/drawing/2014/main" id="{D7EA1CB8-040C-495D-904B-CF628B207B22}"/>
                  </a:ext>
                </a:extLst>
              </p:cNvPr>
              <p:cNvSpPr/>
              <p:nvPr/>
            </p:nvSpPr>
            <p:spPr>
              <a:xfrm>
                <a:off x="3566122" y="1126641"/>
                <a:ext cx="105606" cy="716065"/>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09" name="Rectangle 27">
                <a:extLst>
                  <a:ext uri="{FF2B5EF4-FFF2-40B4-BE49-F238E27FC236}">
                    <a16:creationId xmlns:a16="http://schemas.microsoft.com/office/drawing/2014/main" id="{565880C8-9B3B-49F2-8212-6145544D2F36}"/>
                  </a:ext>
                </a:extLst>
              </p:cNvPr>
              <p:cNvSpPr/>
              <p:nvPr/>
            </p:nvSpPr>
            <p:spPr>
              <a:xfrm>
                <a:off x="2013226" y="1122474"/>
                <a:ext cx="1658686" cy="648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5679D"/>
                  </a:solidFill>
                </a:endParaRPr>
              </a:p>
            </p:txBody>
          </p:sp>
        </p:grpSp>
        <p:sp>
          <p:nvSpPr>
            <p:cNvPr id="207" name="Text Placeholder 17">
              <a:extLst>
                <a:ext uri="{FF2B5EF4-FFF2-40B4-BE49-F238E27FC236}">
                  <a16:creationId xmlns:a16="http://schemas.microsoft.com/office/drawing/2014/main" id="{87ABDC07-2242-4E31-91A0-DEFDF5F6691A}"/>
                </a:ext>
              </a:extLst>
            </p:cNvPr>
            <p:cNvSpPr txBox="1">
              <a:spLocks/>
            </p:cNvSpPr>
            <p:nvPr/>
          </p:nvSpPr>
          <p:spPr>
            <a:xfrm>
              <a:off x="9705350" y="1258434"/>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Brinjal (16)</a:t>
              </a:r>
            </a:p>
          </p:txBody>
        </p:sp>
      </p:grpSp>
      <p:grpSp>
        <p:nvGrpSpPr>
          <p:cNvPr id="210" name="Group 209">
            <a:extLst>
              <a:ext uri="{FF2B5EF4-FFF2-40B4-BE49-F238E27FC236}">
                <a16:creationId xmlns:a16="http://schemas.microsoft.com/office/drawing/2014/main" id="{574B7436-4D3C-4DA7-9C08-CDFD567B4415}"/>
              </a:ext>
            </a:extLst>
          </p:cNvPr>
          <p:cNvGrpSpPr/>
          <p:nvPr/>
        </p:nvGrpSpPr>
        <p:grpSpPr>
          <a:xfrm>
            <a:off x="10379644" y="4575506"/>
            <a:ext cx="1658686" cy="437929"/>
            <a:chOff x="9652734" y="3076687"/>
            <a:chExt cx="1658686" cy="492136"/>
          </a:xfrm>
        </p:grpSpPr>
        <p:grpSp>
          <p:nvGrpSpPr>
            <p:cNvPr id="211" name="Group 22">
              <a:extLst>
                <a:ext uri="{FF2B5EF4-FFF2-40B4-BE49-F238E27FC236}">
                  <a16:creationId xmlns:a16="http://schemas.microsoft.com/office/drawing/2014/main" id="{BBC281E3-44C8-44C5-B202-91965B037549}"/>
                </a:ext>
              </a:extLst>
            </p:cNvPr>
            <p:cNvGrpSpPr/>
            <p:nvPr/>
          </p:nvGrpSpPr>
          <p:grpSpPr>
            <a:xfrm flipH="1">
              <a:off x="9652734" y="3076687"/>
              <a:ext cx="1658686" cy="492136"/>
              <a:chOff x="2013226" y="1122474"/>
              <a:chExt cx="1658686" cy="720232"/>
            </a:xfrm>
            <a:solidFill>
              <a:schemeClr val="accent1"/>
            </a:solidFill>
          </p:grpSpPr>
          <p:sp>
            <p:nvSpPr>
              <p:cNvPr id="213" name="Freeform 23">
                <a:extLst>
                  <a:ext uri="{FF2B5EF4-FFF2-40B4-BE49-F238E27FC236}">
                    <a16:creationId xmlns:a16="http://schemas.microsoft.com/office/drawing/2014/main" id="{9F633FB2-80E9-4038-AC86-0590EE686330}"/>
                  </a:ext>
                </a:extLst>
              </p:cNvPr>
              <p:cNvSpPr/>
              <p:nvPr/>
            </p:nvSpPr>
            <p:spPr>
              <a:xfrm>
                <a:off x="3566122" y="1126641"/>
                <a:ext cx="105606" cy="716065"/>
              </a:xfrm>
              <a:custGeom>
                <a:avLst/>
                <a:gdLst>
                  <a:gd name="connsiteX0" fmla="*/ 97879 w 110758"/>
                  <a:gd name="connsiteY0" fmla="*/ 0 h 718641"/>
                  <a:gd name="connsiteX1" fmla="*/ 110758 w 110758"/>
                  <a:gd name="connsiteY1" fmla="*/ 646519 h 718641"/>
                  <a:gd name="connsiteX2" fmla="*/ 0 w 110758"/>
                  <a:gd name="connsiteY2" fmla="*/ 718641 h 718641"/>
                  <a:gd name="connsiteX3" fmla="*/ 0 w 110758"/>
                  <a:gd name="connsiteY3" fmla="*/ 77273 h 718641"/>
                  <a:gd name="connsiteX4" fmla="*/ 97879 w 110758"/>
                  <a:gd name="connsiteY4" fmla="*/ 0 h 718641"/>
                  <a:gd name="connsiteX0" fmla="*/ 97879 w 110758"/>
                  <a:gd name="connsiteY0" fmla="*/ 0 h 723793"/>
                  <a:gd name="connsiteX1" fmla="*/ 110758 w 110758"/>
                  <a:gd name="connsiteY1" fmla="*/ 651671 h 723793"/>
                  <a:gd name="connsiteX2" fmla="*/ 0 w 110758"/>
                  <a:gd name="connsiteY2" fmla="*/ 723793 h 723793"/>
                  <a:gd name="connsiteX3" fmla="*/ 0 w 110758"/>
                  <a:gd name="connsiteY3" fmla="*/ 82425 h 723793"/>
                  <a:gd name="connsiteX4" fmla="*/ 97879 w 110758"/>
                  <a:gd name="connsiteY4" fmla="*/ 0 h 723793"/>
                  <a:gd name="connsiteX0" fmla="*/ 97879 w 105607"/>
                  <a:gd name="connsiteY0" fmla="*/ 0 h 723793"/>
                  <a:gd name="connsiteX1" fmla="*/ 105607 w 105607"/>
                  <a:gd name="connsiteY1" fmla="*/ 649096 h 723793"/>
                  <a:gd name="connsiteX2" fmla="*/ 0 w 105607"/>
                  <a:gd name="connsiteY2" fmla="*/ 723793 h 723793"/>
                  <a:gd name="connsiteX3" fmla="*/ 0 w 105607"/>
                  <a:gd name="connsiteY3" fmla="*/ 82425 h 723793"/>
                  <a:gd name="connsiteX4" fmla="*/ 97879 w 105607"/>
                  <a:gd name="connsiteY4" fmla="*/ 0 h 723793"/>
                  <a:gd name="connsiteX0" fmla="*/ 100454 w 105607"/>
                  <a:gd name="connsiteY0" fmla="*/ 0 h 713489"/>
                  <a:gd name="connsiteX1" fmla="*/ 105607 w 105607"/>
                  <a:gd name="connsiteY1" fmla="*/ 638792 h 713489"/>
                  <a:gd name="connsiteX2" fmla="*/ 0 w 105607"/>
                  <a:gd name="connsiteY2" fmla="*/ 713489 h 713489"/>
                  <a:gd name="connsiteX3" fmla="*/ 0 w 105607"/>
                  <a:gd name="connsiteY3" fmla="*/ 72121 h 713489"/>
                  <a:gd name="connsiteX4" fmla="*/ 100454 w 105607"/>
                  <a:gd name="connsiteY4" fmla="*/ 0 h 713489"/>
                  <a:gd name="connsiteX0" fmla="*/ 100454 w 100766"/>
                  <a:gd name="connsiteY0" fmla="*/ 0 h 713489"/>
                  <a:gd name="connsiteX1" fmla="*/ 97879 w 100766"/>
                  <a:gd name="connsiteY1" fmla="*/ 631064 h 713489"/>
                  <a:gd name="connsiteX2" fmla="*/ 0 w 100766"/>
                  <a:gd name="connsiteY2" fmla="*/ 713489 h 713489"/>
                  <a:gd name="connsiteX3" fmla="*/ 0 w 100766"/>
                  <a:gd name="connsiteY3" fmla="*/ 72121 h 713489"/>
                  <a:gd name="connsiteX4" fmla="*/ 100454 w 100766"/>
                  <a:gd name="connsiteY4" fmla="*/ 0 h 713489"/>
                  <a:gd name="connsiteX0" fmla="*/ 100454 w 100766"/>
                  <a:gd name="connsiteY0" fmla="*/ 0 h 713489"/>
                  <a:gd name="connsiteX1" fmla="*/ 97879 w 100766"/>
                  <a:gd name="connsiteY1" fmla="*/ 620761 h 713489"/>
                  <a:gd name="connsiteX2" fmla="*/ 0 w 100766"/>
                  <a:gd name="connsiteY2" fmla="*/ 713489 h 713489"/>
                  <a:gd name="connsiteX3" fmla="*/ 0 w 100766"/>
                  <a:gd name="connsiteY3" fmla="*/ 72121 h 713489"/>
                  <a:gd name="connsiteX4" fmla="*/ 100454 w 100766"/>
                  <a:gd name="connsiteY4" fmla="*/ 0 h 713489"/>
                  <a:gd name="connsiteX0" fmla="*/ 95302 w 97879"/>
                  <a:gd name="connsiteY0" fmla="*/ 0 h 716065"/>
                  <a:gd name="connsiteX1" fmla="*/ 97879 w 97879"/>
                  <a:gd name="connsiteY1" fmla="*/ 623337 h 716065"/>
                  <a:gd name="connsiteX2" fmla="*/ 0 w 97879"/>
                  <a:gd name="connsiteY2" fmla="*/ 716065 h 716065"/>
                  <a:gd name="connsiteX3" fmla="*/ 0 w 97879"/>
                  <a:gd name="connsiteY3" fmla="*/ 74697 h 716065"/>
                  <a:gd name="connsiteX4" fmla="*/ 95302 w 97879"/>
                  <a:gd name="connsiteY4" fmla="*/ 0 h 716065"/>
                  <a:gd name="connsiteX0" fmla="*/ 103029 w 103257"/>
                  <a:gd name="connsiteY0" fmla="*/ 0 h 716065"/>
                  <a:gd name="connsiteX1" fmla="*/ 97879 w 103257"/>
                  <a:gd name="connsiteY1" fmla="*/ 623337 h 716065"/>
                  <a:gd name="connsiteX2" fmla="*/ 0 w 103257"/>
                  <a:gd name="connsiteY2" fmla="*/ 716065 h 716065"/>
                  <a:gd name="connsiteX3" fmla="*/ 0 w 103257"/>
                  <a:gd name="connsiteY3" fmla="*/ 74697 h 716065"/>
                  <a:gd name="connsiteX4" fmla="*/ 103029 w 103257"/>
                  <a:gd name="connsiteY4" fmla="*/ 0 h 716065"/>
                  <a:gd name="connsiteX0" fmla="*/ 103029 w 103257"/>
                  <a:gd name="connsiteY0" fmla="*/ 0 h 716065"/>
                  <a:gd name="connsiteX1" fmla="*/ 97879 w 103257"/>
                  <a:gd name="connsiteY1" fmla="*/ 636216 h 716065"/>
                  <a:gd name="connsiteX2" fmla="*/ 0 w 103257"/>
                  <a:gd name="connsiteY2" fmla="*/ 716065 h 716065"/>
                  <a:gd name="connsiteX3" fmla="*/ 0 w 103257"/>
                  <a:gd name="connsiteY3" fmla="*/ 74697 h 716065"/>
                  <a:gd name="connsiteX4" fmla="*/ 103029 w 103257"/>
                  <a:gd name="connsiteY4" fmla="*/ 0 h 716065"/>
                  <a:gd name="connsiteX0" fmla="*/ 103029 w 105606"/>
                  <a:gd name="connsiteY0" fmla="*/ 0 h 716065"/>
                  <a:gd name="connsiteX1" fmla="*/ 105606 w 105606"/>
                  <a:gd name="connsiteY1" fmla="*/ 643943 h 716065"/>
                  <a:gd name="connsiteX2" fmla="*/ 0 w 105606"/>
                  <a:gd name="connsiteY2" fmla="*/ 716065 h 716065"/>
                  <a:gd name="connsiteX3" fmla="*/ 0 w 105606"/>
                  <a:gd name="connsiteY3" fmla="*/ 74697 h 716065"/>
                  <a:gd name="connsiteX4" fmla="*/ 103029 w 105606"/>
                  <a:gd name="connsiteY4" fmla="*/ 0 h 71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06" h="716065">
                    <a:moveTo>
                      <a:pt x="103029" y="0"/>
                    </a:moveTo>
                    <a:cubicBezTo>
                      <a:pt x="104747" y="212931"/>
                      <a:pt x="103888" y="431012"/>
                      <a:pt x="105606" y="643943"/>
                    </a:cubicBezTo>
                    <a:lnTo>
                      <a:pt x="0" y="716065"/>
                    </a:lnTo>
                    <a:lnTo>
                      <a:pt x="0" y="74697"/>
                    </a:lnTo>
                    <a:lnTo>
                      <a:pt x="103029"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14" name="Rectangle 24">
                <a:extLst>
                  <a:ext uri="{FF2B5EF4-FFF2-40B4-BE49-F238E27FC236}">
                    <a16:creationId xmlns:a16="http://schemas.microsoft.com/office/drawing/2014/main" id="{7B78C09C-C919-4F5E-A14B-1BC181CA9BEF}"/>
                  </a:ext>
                </a:extLst>
              </p:cNvPr>
              <p:cNvSpPr/>
              <p:nvPr/>
            </p:nvSpPr>
            <p:spPr>
              <a:xfrm>
                <a:off x="2013226" y="1122474"/>
                <a:ext cx="1658686" cy="648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5679D"/>
                  </a:solidFill>
                </a:endParaRPr>
              </a:p>
            </p:txBody>
          </p:sp>
        </p:grpSp>
        <p:sp>
          <p:nvSpPr>
            <p:cNvPr id="212" name="Text Placeholder 17">
              <a:extLst>
                <a:ext uri="{FF2B5EF4-FFF2-40B4-BE49-F238E27FC236}">
                  <a16:creationId xmlns:a16="http://schemas.microsoft.com/office/drawing/2014/main" id="{8DC5CF19-22B6-48ED-AF95-257C28E187D8}"/>
                </a:ext>
              </a:extLst>
            </p:cNvPr>
            <p:cNvSpPr txBox="1">
              <a:spLocks/>
            </p:cNvSpPr>
            <p:nvPr/>
          </p:nvSpPr>
          <p:spPr>
            <a:xfrm>
              <a:off x="9728492" y="3158657"/>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Ginger (17)</a:t>
              </a:r>
            </a:p>
          </p:txBody>
        </p:sp>
      </p:grpSp>
      <p:cxnSp>
        <p:nvCxnSpPr>
          <p:cNvPr id="91" name="Straight Connector 90">
            <a:extLst>
              <a:ext uri="{FF2B5EF4-FFF2-40B4-BE49-F238E27FC236}">
                <a16:creationId xmlns:a16="http://schemas.microsoft.com/office/drawing/2014/main" id="{82B780D2-F0AE-4489-A7C8-8C88740AB356}"/>
              </a:ext>
            </a:extLst>
          </p:cNvPr>
          <p:cNvCxnSpPr>
            <a:cxnSpLocks/>
          </p:cNvCxnSpPr>
          <p:nvPr/>
        </p:nvCxnSpPr>
        <p:spPr>
          <a:xfrm>
            <a:off x="6104878" y="195309"/>
            <a:ext cx="0" cy="6406793"/>
          </a:xfrm>
          <a:prstGeom prst="lin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71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00"/>
                                        </p:tgtEl>
                                        <p:attrNameLst>
                                          <p:attrName>style.visibility</p:attrName>
                                        </p:attrNameLst>
                                      </p:cBhvr>
                                      <p:to>
                                        <p:strVal val="visible"/>
                                      </p:to>
                                    </p:set>
                                    <p:anim calcmode="lin" valueType="num">
                                      <p:cBhvr additive="base">
                                        <p:cTn id="7" dur="500" fill="hold"/>
                                        <p:tgtEl>
                                          <p:spTgt spid="3100"/>
                                        </p:tgtEl>
                                        <p:attrNameLst>
                                          <p:attrName>ppt_x</p:attrName>
                                        </p:attrNameLst>
                                      </p:cBhvr>
                                      <p:tavLst>
                                        <p:tav tm="0">
                                          <p:val>
                                            <p:strVal val="#ppt_x"/>
                                          </p:val>
                                        </p:tav>
                                        <p:tav tm="100000">
                                          <p:val>
                                            <p:strVal val="#ppt_x"/>
                                          </p:val>
                                        </p:tav>
                                      </p:tavLst>
                                    </p:anim>
                                    <p:anim calcmode="lin" valueType="num">
                                      <p:cBhvr additive="base">
                                        <p:cTn id="8" dur="500" fill="hold"/>
                                        <p:tgtEl>
                                          <p:spTgt spid="310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04"/>
                                        </p:tgtEl>
                                        <p:attrNameLst>
                                          <p:attrName>style.visibility</p:attrName>
                                        </p:attrNameLst>
                                      </p:cBhvr>
                                      <p:to>
                                        <p:strVal val="visible"/>
                                      </p:to>
                                    </p:set>
                                    <p:anim calcmode="lin" valueType="num">
                                      <p:cBhvr additive="base">
                                        <p:cTn id="11" dur="500" fill="hold"/>
                                        <p:tgtEl>
                                          <p:spTgt spid="3104"/>
                                        </p:tgtEl>
                                        <p:attrNameLst>
                                          <p:attrName>ppt_x</p:attrName>
                                        </p:attrNameLst>
                                      </p:cBhvr>
                                      <p:tavLst>
                                        <p:tav tm="0">
                                          <p:val>
                                            <p:strVal val="#ppt_x"/>
                                          </p:val>
                                        </p:tav>
                                        <p:tav tm="100000">
                                          <p:val>
                                            <p:strVal val="#ppt_x"/>
                                          </p:val>
                                        </p:tav>
                                      </p:tavLst>
                                    </p:anim>
                                    <p:anim calcmode="lin" valueType="num">
                                      <p:cBhvr additive="base">
                                        <p:cTn id="12" dur="500" fill="hold"/>
                                        <p:tgtEl>
                                          <p:spTgt spid="310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06"/>
                                        </p:tgtEl>
                                        <p:attrNameLst>
                                          <p:attrName>style.visibility</p:attrName>
                                        </p:attrNameLst>
                                      </p:cBhvr>
                                      <p:to>
                                        <p:strVal val="visible"/>
                                      </p:to>
                                    </p:set>
                                    <p:anim calcmode="lin" valueType="num">
                                      <p:cBhvr additive="base">
                                        <p:cTn id="15" dur="500" fill="hold"/>
                                        <p:tgtEl>
                                          <p:spTgt spid="3106"/>
                                        </p:tgtEl>
                                        <p:attrNameLst>
                                          <p:attrName>ppt_x</p:attrName>
                                        </p:attrNameLst>
                                      </p:cBhvr>
                                      <p:tavLst>
                                        <p:tav tm="0">
                                          <p:val>
                                            <p:strVal val="#ppt_x"/>
                                          </p:val>
                                        </p:tav>
                                        <p:tav tm="100000">
                                          <p:val>
                                            <p:strVal val="#ppt_x"/>
                                          </p:val>
                                        </p:tav>
                                      </p:tavLst>
                                    </p:anim>
                                    <p:anim calcmode="lin" valueType="num">
                                      <p:cBhvr additive="base">
                                        <p:cTn id="16" dur="500" fill="hold"/>
                                        <p:tgtEl>
                                          <p:spTgt spid="310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08"/>
                                        </p:tgtEl>
                                        <p:attrNameLst>
                                          <p:attrName>style.visibility</p:attrName>
                                        </p:attrNameLst>
                                      </p:cBhvr>
                                      <p:to>
                                        <p:strVal val="visible"/>
                                      </p:to>
                                    </p:set>
                                    <p:anim calcmode="lin" valueType="num">
                                      <p:cBhvr additive="base">
                                        <p:cTn id="19" dur="500" fill="hold"/>
                                        <p:tgtEl>
                                          <p:spTgt spid="3108"/>
                                        </p:tgtEl>
                                        <p:attrNameLst>
                                          <p:attrName>ppt_x</p:attrName>
                                        </p:attrNameLst>
                                      </p:cBhvr>
                                      <p:tavLst>
                                        <p:tav tm="0">
                                          <p:val>
                                            <p:strVal val="#ppt_x"/>
                                          </p:val>
                                        </p:tav>
                                        <p:tav tm="100000">
                                          <p:val>
                                            <p:strVal val="#ppt_x"/>
                                          </p:val>
                                        </p:tav>
                                      </p:tavLst>
                                    </p:anim>
                                    <p:anim calcmode="lin" valueType="num">
                                      <p:cBhvr additive="base">
                                        <p:cTn id="20" dur="500" fill="hold"/>
                                        <p:tgtEl>
                                          <p:spTgt spid="310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500" fill="hold"/>
                                        <p:tgtEl>
                                          <p:spTgt spid="56"/>
                                        </p:tgtEl>
                                        <p:attrNameLst>
                                          <p:attrName>ppt_x</p:attrName>
                                        </p:attrNameLst>
                                      </p:cBhvr>
                                      <p:tavLst>
                                        <p:tav tm="0">
                                          <p:val>
                                            <p:strVal val="#ppt_x"/>
                                          </p:val>
                                        </p:tav>
                                        <p:tav tm="100000">
                                          <p:val>
                                            <p:strVal val="#ppt_x"/>
                                          </p:val>
                                        </p:tav>
                                      </p:tavLst>
                                    </p:anim>
                                    <p:anim calcmode="lin" valueType="num">
                                      <p:cBhvr additive="base">
                                        <p:cTn id="24" dur="500" fill="hold"/>
                                        <p:tgtEl>
                                          <p:spTgt spid="5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ppt_x"/>
                                          </p:val>
                                        </p:tav>
                                        <p:tav tm="100000">
                                          <p:val>
                                            <p:strVal val="#ppt_x"/>
                                          </p:val>
                                        </p:tav>
                                      </p:tavLst>
                                    </p:anim>
                                    <p:anim calcmode="lin" valueType="num">
                                      <p:cBhvr additive="base">
                                        <p:cTn id="28" dur="500" fill="hold"/>
                                        <p:tgtEl>
                                          <p:spTgt spid="5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anim calcmode="lin" valueType="num">
                                      <p:cBhvr additive="base">
                                        <p:cTn id="31" dur="500" fill="hold"/>
                                        <p:tgtEl>
                                          <p:spTgt spid="71"/>
                                        </p:tgtEl>
                                        <p:attrNameLst>
                                          <p:attrName>ppt_x</p:attrName>
                                        </p:attrNameLst>
                                      </p:cBhvr>
                                      <p:tavLst>
                                        <p:tav tm="0">
                                          <p:val>
                                            <p:strVal val="#ppt_x"/>
                                          </p:val>
                                        </p:tav>
                                        <p:tav tm="100000">
                                          <p:val>
                                            <p:strVal val="#ppt_x"/>
                                          </p:val>
                                        </p:tav>
                                      </p:tavLst>
                                    </p:anim>
                                    <p:anim calcmode="lin" valueType="num">
                                      <p:cBhvr additive="base">
                                        <p:cTn id="32" dur="500" fill="hold"/>
                                        <p:tgtEl>
                                          <p:spTgt spid="7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additive="base">
                                        <p:cTn id="35" dur="500" fill="hold"/>
                                        <p:tgtEl>
                                          <p:spTgt spid="77"/>
                                        </p:tgtEl>
                                        <p:attrNameLst>
                                          <p:attrName>ppt_x</p:attrName>
                                        </p:attrNameLst>
                                      </p:cBhvr>
                                      <p:tavLst>
                                        <p:tav tm="0">
                                          <p:val>
                                            <p:strVal val="#ppt_x"/>
                                          </p:val>
                                        </p:tav>
                                        <p:tav tm="100000">
                                          <p:val>
                                            <p:strVal val="#ppt_x"/>
                                          </p:val>
                                        </p:tav>
                                      </p:tavLst>
                                    </p:anim>
                                    <p:anim calcmode="lin" valueType="num">
                                      <p:cBhvr additive="base">
                                        <p:cTn id="36" dur="500" fill="hold"/>
                                        <p:tgtEl>
                                          <p:spTgt spid="7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5"/>
                                        </p:tgtEl>
                                        <p:attrNameLst>
                                          <p:attrName>style.visibility</p:attrName>
                                        </p:attrNameLst>
                                      </p:cBhvr>
                                      <p:to>
                                        <p:strVal val="visible"/>
                                      </p:to>
                                    </p:set>
                                    <p:anim calcmode="lin" valueType="num">
                                      <p:cBhvr additive="base">
                                        <p:cTn id="39" dur="500" fill="hold"/>
                                        <p:tgtEl>
                                          <p:spTgt spid="175"/>
                                        </p:tgtEl>
                                        <p:attrNameLst>
                                          <p:attrName>ppt_x</p:attrName>
                                        </p:attrNameLst>
                                      </p:cBhvr>
                                      <p:tavLst>
                                        <p:tav tm="0">
                                          <p:val>
                                            <p:strVal val="#ppt_x"/>
                                          </p:val>
                                        </p:tav>
                                        <p:tav tm="100000">
                                          <p:val>
                                            <p:strVal val="#ppt_x"/>
                                          </p:val>
                                        </p:tav>
                                      </p:tavLst>
                                    </p:anim>
                                    <p:anim calcmode="lin" valueType="num">
                                      <p:cBhvr additive="base">
                                        <p:cTn id="40" dur="500" fill="hold"/>
                                        <p:tgtEl>
                                          <p:spTgt spid="17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76"/>
                                        </p:tgtEl>
                                        <p:attrNameLst>
                                          <p:attrName>style.visibility</p:attrName>
                                        </p:attrNameLst>
                                      </p:cBhvr>
                                      <p:to>
                                        <p:strVal val="visible"/>
                                      </p:to>
                                    </p:set>
                                    <p:anim calcmode="lin" valueType="num">
                                      <p:cBhvr additive="base">
                                        <p:cTn id="43" dur="500" fill="hold"/>
                                        <p:tgtEl>
                                          <p:spTgt spid="176"/>
                                        </p:tgtEl>
                                        <p:attrNameLst>
                                          <p:attrName>ppt_x</p:attrName>
                                        </p:attrNameLst>
                                      </p:cBhvr>
                                      <p:tavLst>
                                        <p:tav tm="0">
                                          <p:val>
                                            <p:strVal val="#ppt_x"/>
                                          </p:val>
                                        </p:tav>
                                        <p:tav tm="100000">
                                          <p:val>
                                            <p:strVal val="#ppt_x"/>
                                          </p:val>
                                        </p:tav>
                                      </p:tavLst>
                                    </p:anim>
                                    <p:anim calcmode="lin" valueType="num">
                                      <p:cBhvr additive="base">
                                        <p:cTn id="44" dur="500" fill="hold"/>
                                        <p:tgtEl>
                                          <p:spTgt spid="17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0"/>
                                        </p:tgtEl>
                                        <p:attrNameLst>
                                          <p:attrName>style.visibility</p:attrName>
                                        </p:attrNameLst>
                                      </p:cBhvr>
                                      <p:to>
                                        <p:strVal val="visible"/>
                                      </p:to>
                                    </p:set>
                                    <p:anim calcmode="lin" valueType="num">
                                      <p:cBhvr additive="base">
                                        <p:cTn id="47" dur="500" fill="hold"/>
                                        <p:tgtEl>
                                          <p:spTgt spid="180"/>
                                        </p:tgtEl>
                                        <p:attrNameLst>
                                          <p:attrName>ppt_x</p:attrName>
                                        </p:attrNameLst>
                                      </p:cBhvr>
                                      <p:tavLst>
                                        <p:tav tm="0">
                                          <p:val>
                                            <p:strVal val="#ppt_x"/>
                                          </p:val>
                                        </p:tav>
                                        <p:tav tm="100000">
                                          <p:val>
                                            <p:strVal val="#ppt_x"/>
                                          </p:val>
                                        </p:tav>
                                      </p:tavLst>
                                    </p:anim>
                                    <p:anim calcmode="lin" valueType="num">
                                      <p:cBhvr additive="base">
                                        <p:cTn id="48" dur="500" fill="hold"/>
                                        <p:tgtEl>
                                          <p:spTgt spid="18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85"/>
                                        </p:tgtEl>
                                        <p:attrNameLst>
                                          <p:attrName>style.visibility</p:attrName>
                                        </p:attrNameLst>
                                      </p:cBhvr>
                                      <p:to>
                                        <p:strVal val="visible"/>
                                      </p:to>
                                    </p:set>
                                    <p:anim calcmode="lin" valueType="num">
                                      <p:cBhvr additive="base">
                                        <p:cTn id="51" dur="500" fill="hold"/>
                                        <p:tgtEl>
                                          <p:spTgt spid="185"/>
                                        </p:tgtEl>
                                        <p:attrNameLst>
                                          <p:attrName>ppt_x</p:attrName>
                                        </p:attrNameLst>
                                      </p:cBhvr>
                                      <p:tavLst>
                                        <p:tav tm="0">
                                          <p:val>
                                            <p:strVal val="#ppt_x"/>
                                          </p:val>
                                        </p:tav>
                                        <p:tav tm="100000">
                                          <p:val>
                                            <p:strVal val="#ppt_x"/>
                                          </p:val>
                                        </p:tav>
                                      </p:tavLst>
                                    </p:anim>
                                    <p:anim calcmode="lin" valueType="num">
                                      <p:cBhvr additive="base">
                                        <p:cTn id="52" dur="500" fill="hold"/>
                                        <p:tgtEl>
                                          <p:spTgt spid="18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86"/>
                                        </p:tgtEl>
                                        <p:attrNameLst>
                                          <p:attrName>style.visibility</p:attrName>
                                        </p:attrNameLst>
                                      </p:cBhvr>
                                      <p:to>
                                        <p:strVal val="visible"/>
                                      </p:to>
                                    </p:set>
                                    <p:anim calcmode="lin" valueType="num">
                                      <p:cBhvr additive="base">
                                        <p:cTn id="55" dur="500" fill="hold"/>
                                        <p:tgtEl>
                                          <p:spTgt spid="186"/>
                                        </p:tgtEl>
                                        <p:attrNameLst>
                                          <p:attrName>ppt_x</p:attrName>
                                        </p:attrNameLst>
                                      </p:cBhvr>
                                      <p:tavLst>
                                        <p:tav tm="0">
                                          <p:val>
                                            <p:strVal val="#ppt_x"/>
                                          </p:val>
                                        </p:tav>
                                        <p:tav tm="100000">
                                          <p:val>
                                            <p:strVal val="#ppt_x"/>
                                          </p:val>
                                        </p:tav>
                                      </p:tavLst>
                                    </p:anim>
                                    <p:anim calcmode="lin" valueType="num">
                                      <p:cBhvr additive="base">
                                        <p:cTn id="56" dur="500" fill="hold"/>
                                        <p:tgtEl>
                                          <p:spTgt spid="18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91"/>
                                        </p:tgtEl>
                                        <p:attrNameLst>
                                          <p:attrName>style.visibility</p:attrName>
                                        </p:attrNameLst>
                                      </p:cBhvr>
                                      <p:to>
                                        <p:strVal val="visible"/>
                                      </p:to>
                                    </p:set>
                                    <p:anim calcmode="lin" valueType="num">
                                      <p:cBhvr additive="base">
                                        <p:cTn id="59" dur="500" fill="hold"/>
                                        <p:tgtEl>
                                          <p:spTgt spid="191"/>
                                        </p:tgtEl>
                                        <p:attrNameLst>
                                          <p:attrName>ppt_x</p:attrName>
                                        </p:attrNameLst>
                                      </p:cBhvr>
                                      <p:tavLst>
                                        <p:tav tm="0">
                                          <p:val>
                                            <p:strVal val="#ppt_x"/>
                                          </p:val>
                                        </p:tav>
                                        <p:tav tm="100000">
                                          <p:val>
                                            <p:strVal val="#ppt_x"/>
                                          </p:val>
                                        </p:tav>
                                      </p:tavLst>
                                    </p:anim>
                                    <p:anim calcmode="lin" valueType="num">
                                      <p:cBhvr additive="base">
                                        <p:cTn id="60" dur="500" fill="hold"/>
                                        <p:tgtEl>
                                          <p:spTgt spid="191"/>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95"/>
                                        </p:tgtEl>
                                        <p:attrNameLst>
                                          <p:attrName>style.visibility</p:attrName>
                                        </p:attrNameLst>
                                      </p:cBhvr>
                                      <p:to>
                                        <p:strVal val="visible"/>
                                      </p:to>
                                    </p:set>
                                    <p:anim calcmode="lin" valueType="num">
                                      <p:cBhvr additive="base">
                                        <p:cTn id="63" dur="500" fill="hold"/>
                                        <p:tgtEl>
                                          <p:spTgt spid="195"/>
                                        </p:tgtEl>
                                        <p:attrNameLst>
                                          <p:attrName>ppt_x</p:attrName>
                                        </p:attrNameLst>
                                      </p:cBhvr>
                                      <p:tavLst>
                                        <p:tav tm="0">
                                          <p:val>
                                            <p:strVal val="#ppt_x"/>
                                          </p:val>
                                        </p:tav>
                                        <p:tav tm="100000">
                                          <p:val>
                                            <p:strVal val="#ppt_x"/>
                                          </p:val>
                                        </p:tav>
                                      </p:tavLst>
                                    </p:anim>
                                    <p:anim calcmode="lin" valueType="num">
                                      <p:cBhvr additive="base">
                                        <p:cTn id="64" dur="500" fill="hold"/>
                                        <p:tgtEl>
                                          <p:spTgt spid="19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00"/>
                                        </p:tgtEl>
                                        <p:attrNameLst>
                                          <p:attrName>style.visibility</p:attrName>
                                        </p:attrNameLst>
                                      </p:cBhvr>
                                      <p:to>
                                        <p:strVal val="visible"/>
                                      </p:to>
                                    </p:set>
                                    <p:anim calcmode="lin" valueType="num">
                                      <p:cBhvr additive="base">
                                        <p:cTn id="67" dur="500" fill="hold"/>
                                        <p:tgtEl>
                                          <p:spTgt spid="200"/>
                                        </p:tgtEl>
                                        <p:attrNameLst>
                                          <p:attrName>ppt_x</p:attrName>
                                        </p:attrNameLst>
                                      </p:cBhvr>
                                      <p:tavLst>
                                        <p:tav tm="0">
                                          <p:val>
                                            <p:strVal val="#ppt_x"/>
                                          </p:val>
                                        </p:tav>
                                        <p:tav tm="100000">
                                          <p:val>
                                            <p:strVal val="#ppt_x"/>
                                          </p:val>
                                        </p:tav>
                                      </p:tavLst>
                                    </p:anim>
                                    <p:anim calcmode="lin" valueType="num">
                                      <p:cBhvr additive="base">
                                        <p:cTn id="68" dur="500" fill="hold"/>
                                        <p:tgtEl>
                                          <p:spTgt spid="20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05"/>
                                        </p:tgtEl>
                                        <p:attrNameLst>
                                          <p:attrName>style.visibility</p:attrName>
                                        </p:attrNameLst>
                                      </p:cBhvr>
                                      <p:to>
                                        <p:strVal val="visible"/>
                                      </p:to>
                                    </p:set>
                                    <p:anim calcmode="lin" valueType="num">
                                      <p:cBhvr additive="base">
                                        <p:cTn id="71" dur="500" fill="hold"/>
                                        <p:tgtEl>
                                          <p:spTgt spid="205"/>
                                        </p:tgtEl>
                                        <p:attrNameLst>
                                          <p:attrName>ppt_x</p:attrName>
                                        </p:attrNameLst>
                                      </p:cBhvr>
                                      <p:tavLst>
                                        <p:tav tm="0">
                                          <p:val>
                                            <p:strVal val="#ppt_x"/>
                                          </p:val>
                                        </p:tav>
                                        <p:tav tm="100000">
                                          <p:val>
                                            <p:strVal val="#ppt_x"/>
                                          </p:val>
                                        </p:tav>
                                      </p:tavLst>
                                    </p:anim>
                                    <p:anim calcmode="lin" valueType="num">
                                      <p:cBhvr additive="base">
                                        <p:cTn id="72" dur="500" fill="hold"/>
                                        <p:tgtEl>
                                          <p:spTgt spid="205"/>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10"/>
                                        </p:tgtEl>
                                        <p:attrNameLst>
                                          <p:attrName>style.visibility</p:attrName>
                                        </p:attrNameLst>
                                      </p:cBhvr>
                                      <p:to>
                                        <p:strVal val="visible"/>
                                      </p:to>
                                    </p:set>
                                    <p:anim calcmode="lin" valueType="num">
                                      <p:cBhvr additive="base">
                                        <p:cTn id="75" dur="500" fill="hold"/>
                                        <p:tgtEl>
                                          <p:spTgt spid="210"/>
                                        </p:tgtEl>
                                        <p:attrNameLst>
                                          <p:attrName>ppt_x</p:attrName>
                                        </p:attrNameLst>
                                      </p:cBhvr>
                                      <p:tavLst>
                                        <p:tav tm="0">
                                          <p:val>
                                            <p:strVal val="#ppt_x"/>
                                          </p:val>
                                        </p:tav>
                                        <p:tav tm="100000">
                                          <p:val>
                                            <p:strVal val="#ppt_x"/>
                                          </p:val>
                                        </p:tav>
                                      </p:tavLst>
                                    </p:anim>
                                    <p:anim calcmode="lin" valueType="num">
                                      <p:cBhvr additive="base">
                                        <p:cTn id="76" dur="500" fill="hold"/>
                                        <p:tgtEl>
                                          <p:spTgt spid="2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8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Modeling</a:t>
            </a:r>
          </a:p>
        </p:txBody>
      </p:sp>
      <p:sp>
        <p:nvSpPr>
          <p:cNvPr id="3" name="Text Placeholder 2"/>
          <p:cNvSpPr>
            <a:spLocks noGrp="1"/>
          </p:cNvSpPr>
          <p:nvPr>
            <p:ph type="body" sz="quarter" idx="11"/>
          </p:nvPr>
        </p:nvSpPr>
        <p:spPr/>
        <p:txBody>
          <a:bodyPr/>
          <a:lstStyle/>
          <a:p>
            <a:r>
              <a:rPr lang="en-US" altLang="ko-KR" dirty="0"/>
              <a:t>Insert your subtitle here</a:t>
            </a:r>
          </a:p>
        </p:txBody>
      </p:sp>
    </p:spTree>
    <p:extLst>
      <p:ext uri="{BB962C8B-B14F-4D97-AF65-F5344CB8AC3E}">
        <p14:creationId xmlns:p14="http://schemas.microsoft.com/office/powerpoint/2010/main" val="1100588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8BA12C-D96C-4698-AD2D-43335F129510}"/>
              </a:ext>
            </a:extLst>
          </p:cNvPr>
          <p:cNvPicPr>
            <a:picLocks noChangeAspect="1"/>
          </p:cNvPicPr>
          <p:nvPr/>
        </p:nvPicPr>
        <p:blipFill>
          <a:blip r:embed="rId3"/>
          <a:stretch>
            <a:fillRect/>
          </a:stretch>
        </p:blipFill>
        <p:spPr>
          <a:xfrm>
            <a:off x="2455954" y="5136527"/>
            <a:ext cx="1719372" cy="461476"/>
          </a:xfrm>
          <a:prstGeom prst="rect">
            <a:avLst/>
          </a:prstGeom>
        </p:spPr>
      </p:pic>
      <p:pic>
        <p:nvPicPr>
          <p:cNvPr id="1028" name="Picture 4">
            <a:extLst>
              <a:ext uri="{FF2B5EF4-FFF2-40B4-BE49-F238E27FC236}">
                <a16:creationId xmlns:a16="http://schemas.microsoft.com/office/drawing/2014/main" id="{5ECD7253-673D-4D0F-B56B-A867C1C9E3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9265" y="1623648"/>
            <a:ext cx="4359533" cy="28987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D09EC98-DFB6-4C60-ADE0-B993642AEE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664" y="1662979"/>
            <a:ext cx="5862975" cy="2502162"/>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p:txBody>
          <a:bodyPr/>
          <a:lstStyle/>
          <a:p>
            <a:r>
              <a:rPr lang="en-US" dirty="0"/>
              <a:t>1st Model</a:t>
            </a:r>
            <a:endParaRPr lang="en-US" sz="2400" dirty="0"/>
          </a:p>
        </p:txBody>
      </p:sp>
      <p:sp>
        <p:nvSpPr>
          <p:cNvPr id="48" name="TextBox 47">
            <a:extLst>
              <a:ext uri="{FF2B5EF4-FFF2-40B4-BE49-F238E27FC236}">
                <a16:creationId xmlns:a16="http://schemas.microsoft.com/office/drawing/2014/main" id="{AB50896F-0AB1-4B5D-992E-3C88C38F7FE4}"/>
              </a:ext>
            </a:extLst>
          </p:cNvPr>
          <p:cNvSpPr txBox="1"/>
          <p:nvPr/>
        </p:nvSpPr>
        <p:spPr>
          <a:xfrm>
            <a:off x="625642" y="4253356"/>
            <a:ext cx="5770999" cy="738664"/>
          </a:xfrm>
          <a:prstGeom prst="rect">
            <a:avLst/>
          </a:prstGeom>
          <a:noFill/>
        </p:spPr>
        <p:txBody>
          <a:bodyPr wrap="square" rtlCol="0">
            <a:spAutoFit/>
          </a:bodyPr>
          <a:lstStyle/>
          <a:p>
            <a:r>
              <a:rPr lang="en-US" altLang="ko-KR" sz="1400" b="1" dirty="0">
                <a:solidFill>
                  <a:srgbClr val="404040"/>
                </a:solidFill>
                <a:cs typeface="Arial" pitchFamily="34" charset="0"/>
              </a:rPr>
              <a:t>Initial model achieved a 0.334 training accuracy and 0.601 validation accuracy. Underfitting on training dataset, likely due to low </a:t>
            </a:r>
            <a:r>
              <a:rPr lang="en-US" altLang="ko-KR" sz="1400" b="1" dirty="0" err="1">
                <a:solidFill>
                  <a:srgbClr val="404040"/>
                </a:solidFill>
                <a:cs typeface="Arial" pitchFamily="34" charset="0"/>
              </a:rPr>
              <a:t>lr</a:t>
            </a:r>
            <a:r>
              <a:rPr lang="en-US" altLang="ko-KR" sz="1400" b="1" dirty="0">
                <a:solidFill>
                  <a:srgbClr val="404040"/>
                </a:solidFill>
                <a:cs typeface="Arial" pitchFamily="34" charset="0"/>
              </a:rPr>
              <a:t> value and not enough epochs to learn.</a:t>
            </a:r>
            <a:endParaRPr lang="ko-KR" altLang="en-US" sz="1400" b="1" dirty="0">
              <a:solidFill>
                <a:srgbClr val="404040"/>
              </a:solidFill>
              <a:cs typeface="Arial" pitchFamily="34" charset="0"/>
            </a:endParaRPr>
          </a:p>
        </p:txBody>
      </p:sp>
      <p:pic>
        <p:nvPicPr>
          <p:cNvPr id="4100" name="Picture 4">
            <a:extLst>
              <a:ext uri="{FF2B5EF4-FFF2-40B4-BE49-F238E27FC236}">
                <a16:creationId xmlns:a16="http://schemas.microsoft.com/office/drawing/2014/main" id="{BFD575E5-51F4-4A13-90CE-863E53AE28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841" t="5305" r="4239" b="11146"/>
          <a:stretch/>
        </p:blipFill>
        <p:spPr bwMode="auto">
          <a:xfrm>
            <a:off x="745725" y="5140420"/>
            <a:ext cx="1509542" cy="150286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BAA4F4FE-A978-4E68-83B2-FBBA219BCCE6}"/>
              </a:ext>
            </a:extLst>
          </p:cNvPr>
          <p:cNvSpPr txBox="1"/>
          <p:nvPr/>
        </p:nvSpPr>
        <p:spPr>
          <a:xfrm>
            <a:off x="2392400" y="5796831"/>
            <a:ext cx="2277571" cy="830997"/>
          </a:xfrm>
          <a:prstGeom prst="rect">
            <a:avLst/>
          </a:prstGeom>
          <a:solidFill>
            <a:schemeClr val="accent3">
              <a:lumMod val="20000"/>
              <a:lumOff val="80000"/>
            </a:schemeClr>
          </a:solidFill>
        </p:spPr>
        <p:txBody>
          <a:bodyPr wrap="square" rtlCol="0" anchor="ctr">
            <a:spAutoFit/>
          </a:bodyPr>
          <a:lstStyle/>
          <a:p>
            <a:r>
              <a:rPr lang="en-US" altLang="ko-KR" sz="1200" dirty="0">
                <a:solidFill>
                  <a:schemeClr val="tx1">
                    <a:lumMod val="75000"/>
                    <a:lumOff val="25000"/>
                  </a:schemeClr>
                </a:solidFill>
                <a:cs typeface="Arial" pitchFamily="34" charset="0"/>
              </a:rPr>
              <a:t>A test prediction of the broccoli image on the left shows that the model predicted wrongly as cucumber</a:t>
            </a:r>
            <a:endParaRPr lang="ko-KR" altLang="en-US" sz="1200" dirty="0">
              <a:solidFill>
                <a:schemeClr val="tx1">
                  <a:lumMod val="75000"/>
                  <a:lumOff val="25000"/>
                </a:schemeClr>
              </a:solidFill>
              <a:cs typeface="Arial" pitchFamily="34" charset="0"/>
            </a:endParaRPr>
          </a:p>
        </p:txBody>
      </p:sp>
      <p:sp>
        <p:nvSpPr>
          <p:cNvPr id="51" name="TextBox 50">
            <a:extLst>
              <a:ext uri="{FF2B5EF4-FFF2-40B4-BE49-F238E27FC236}">
                <a16:creationId xmlns:a16="http://schemas.microsoft.com/office/drawing/2014/main" id="{EFE61E29-33CB-4C3C-8AA5-21C7A56C0C10}"/>
              </a:ext>
            </a:extLst>
          </p:cNvPr>
          <p:cNvSpPr txBox="1"/>
          <p:nvPr/>
        </p:nvSpPr>
        <p:spPr>
          <a:xfrm>
            <a:off x="7146524" y="4703670"/>
            <a:ext cx="4750201" cy="738664"/>
          </a:xfrm>
          <a:prstGeom prst="rect">
            <a:avLst/>
          </a:prstGeom>
          <a:noFill/>
        </p:spPr>
        <p:txBody>
          <a:bodyPr wrap="square" rtlCol="0">
            <a:spAutoFit/>
          </a:bodyPr>
          <a:lstStyle/>
          <a:p>
            <a:r>
              <a:rPr lang="en-US" altLang="ko-KR" sz="1400" b="1" dirty="0">
                <a:solidFill>
                  <a:srgbClr val="404040"/>
                </a:solidFill>
                <a:cs typeface="Arial" pitchFamily="34" charset="0"/>
              </a:rPr>
              <a:t>Visualization of the Conv2D layer of 16 filters shows the model learned about the </a:t>
            </a:r>
            <a:r>
              <a:rPr lang="en-US" altLang="ko-KR" sz="1400" b="1" dirty="0" err="1">
                <a:solidFill>
                  <a:srgbClr val="404040"/>
                </a:solidFill>
                <a:cs typeface="Arial" pitchFamily="34" charset="0"/>
              </a:rPr>
              <a:t>colour</a:t>
            </a:r>
            <a:r>
              <a:rPr lang="en-US" altLang="ko-KR" sz="1400" b="1" dirty="0">
                <a:solidFill>
                  <a:srgbClr val="404040"/>
                </a:solidFill>
                <a:cs typeface="Arial" pitchFamily="34" charset="0"/>
              </a:rPr>
              <a:t>, texture, brightness and shape of the image.</a:t>
            </a:r>
            <a:endParaRPr lang="ko-KR" altLang="en-US" sz="1400" b="1" dirty="0">
              <a:solidFill>
                <a:srgbClr val="404040"/>
              </a:solidFill>
              <a:cs typeface="Arial" pitchFamily="34" charset="0"/>
            </a:endParaRPr>
          </a:p>
        </p:txBody>
      </p:sp>
      <p:sp>
        <p:nvSpPr>
          <p:cNvPr id="52" name="Rectangle 51">
            <a:extLst>
              <a:ext uri="{FF2B5EF4-FFF2-40B4-BE49-F238E27FC236}">
                <a16:creationId xmlns:a16="http://schemas.microsoft.com/office/drawing/2014/main" id="{5F24E6D0-69FB-4229-B326-70CB22A7AC99}"/>
              </a:ext>
            </a:extLst>
          </p:cNvPr>
          <p:cNvSpPr/>
          <p:nvPr/>
        </p:nvSpPr>
        <p:spPr>
          <a:xfrm>
            <a:off x="2392399" y="5110491"/>
            <a:ext cx="1943645" cy="20284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Rectangle 52">
            <a:extLst>
              <a:ext uri="{FF2B5EF4-FFF2-40B4-BE49-F238E27FC236}">
                <a16:creationId xmlns:a16="http://schemas.microsoft.com/office/drawing/2014/main" id="{E38FE08A-44AF-4666-B8DF-BFDD01C6A35A}"/>
              </a:ext>
            </a:extLst>
          </p:cNvPr>
          <p:cNvSpPr/>
          <p:nvPr/>
        </p:nvSpPr>
        <p:spPr>
          <a:xfrm>
            <a:off x="3782333" y="413580"/>
            <a:ext cx="3441968" cy="646331"/>
          </a:xfrm>
          <a:prstGeom prst="rect">
            <a:avLst/>
          </a:prstGeom>
        </p:spPr>
        <p:txBody>
          <a:bodyPr wrap="none">
            <a:spAutoFit/>
          </a:bodyPr>
          <a:lstStyle/>
          <a:p>
            <a:r>
              <a:rPr lang="en-US" dirty="0">
                <a:solidFill>
                  <a:schemeClr val="bg1"/>
                </a:solidFill>
              </a:rPr>
              <a:t>(</a:t>
            </a:r>
            <a:r>
              <a:rPr lang="en-SG" dirty="0">
                <a:solidFill>
                  <a:schemeClr val="bg1"/>
                </a:solidFill>
              </a:rPr>
              <a:t>Single layer CNN with 16 filters</a:t>
            </a:r>
          </a:p>
          <a:p>
            <a:r>
              <a:rPr lang="en-SG" dirty="0">
                <a:solidFill>
                  <a:schemeClr val="bg1"/>
                </a:solidFill>
              </a:rPr>
              <a:t> </a:t>
            </a:r>
            <a:r>
              <a:rPr lang="en-SG" dirty="0" err="1">
                <a:solidFill>
                  <a:schemeClr val="bg1"/>
                </a:solidFill>
              </a:rPr>
              <a:t>lr</a:t>
            </a:r>
            <a:r>
              <a:rPr lang="en-SG" dirty="0">
                <a:solidFill>
                  <a:schemeClr val="bg1"/>
                </a:solidFill>
              </a:rPr>
              <a:t>=0.0005, 50 epochs)</a:t>
            </a:r>
          </a:p>
        </p:txBody>
      </p:sp>
    </p:spTree>
    <p:extLst>
      <p:ext uri="{BB962C8B-B14F-4D97-AF65-F5344CB8AC3E}">
        <p14:creationId xmlns:p14="http://schemas.microsoft.com/office/powerpoint/2010/main" val="54568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additive="base">
                                        <p:cTn id="7" dur="500" fill="hold"/>
                                        <p:tgtEl>
                                          <p:spTgt spid="4100"/>
                                        </p:tgtEl>
                                        <p:attrNameLst>
                                          <p:attrName>ppt_x</p:attrName>
                                        </p:attrNameLst>
                                      </p:cBhvr>
                                      <p:tavLst>
                                        <p:tav tm="0">
                                          <p:val>
                                            <p:strVal val="#ppt_x"/>
                                          </p:val>
                                        </p:tav>
                                        <p:tav tm="100000">
                                          <p:val>
                                            <p:strVal val="#ppt_x"/>
                                          </p:val>
                                        </p:tav>
                                      </p:tavLst>
                                    </p:anim>
                                    <p:anim calcmode="lin" valueType="num">
                                      <p:cBhvr additive="base">
                                        <p:cTn id="8" dur="500" fill="hold"/>
                                        <p:tgtEl>
                                          <p:spTgt spid="410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ppt_x"/>
                                          </p:val>
                                        </p:tav>
                                        <p:tav tm="100000">
                                          <p:val>
                                            <p:strVal val="#ppt_x"/>
                                          </p:val>
                                        </p:tav>
                                      </p:tavLst>
                                    </p:anim>
                                    <p:anim calcmode="lin" valueType="num">
                                      <p:cBhvr additive="base">
                                        <p:cTn id="20"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52" grpId="0" animBg="1"/>
    </p:bldLst>
  </p:timing>
</p:sld>
</file>

<file path=ppt/theme/theme1.xml><?xml version="1.0" encoding="utf-8"?>
<a:theme xmlns:a="http://schemas.openxmlformats.org/drawingml/2006/main" name="hhttps://www.freeppt7.com">
  <a:themeElements>
    <a:clrScheme name="allppt-broccori">
      <a:dk1>
        <a:sysClr val="windowText" lastClr="000000"/>
      </a:dk1>
      <a:lt1>
        <a:sysClr val="window" lastClr="FFFFFF"/>
      </a:lt1>
      <a:dk2>
        <a:srgbClr val="44546A"/>
      </a:dk2>
      <a:lt2>
        <a:srgbClr val="E7E6E6"/>
      </a:lt2>
      <a:accent1>
        <a:srgbClr val="79BA27"/>
      </a:accent1>
      <a:accent2>
        <a:srgbClr val="9DC518"/>
      </a:accent2>
      <a:accent3>
        <a:srgbClr val="79BA27"/>
      </a:accent3>
      <a:accent4>
        <a:srgbClr val="9DC518"/>
      </a:accent4>
      <a:accent5>
        <a:srgbClr val="79BA27"/>
      </a:accent5>
      <a:accent6>
        <a:srgbClr val="9DC518"/>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BROCCOLI">
      <a:dk1>
        <a:sysClr val="windowText" lastClr="000000"/>
      </a:dk1>
      <a:lt1>
        <a:sysClr val="window" lastClr="FFFFFF"/>
      </a:lt1>
      <a:dk2>
        <a:srgbClr val="44546A"/>
      </a:dk2>
      <a:lt2>
        <a:srgbClr val="E7E6E6"/>
      </a:lt2>
      <a:accent1>
        <a:srgbClr val="79BA27"/>
      </a:accent1>
      <a:accent2>
        <a:srgbClr val="9DC518"/>
      </a:accent2>
      <a:accent3>
        <a:srgbClr val="79BA27"/>
      </a:accent3>
      <a:accent4>
        <a:srgbClr val="9DC518"/>
      </a:accent4>
      <a:accent5>
        <a:srgbClr val="79BA27"/>
      </a:accent5>
      <a:accent6>
        <a:srgbClr val="9DC518"/>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broccori">
      <a:dk1>
        <a:sysClr val="windowText" lastClr="000000"/>
      </a:dk1>
      <a:lt1>
        <a:sysClr val="window" lastClr="FFFFFF"/>
      </a:lt1>
      <a:dk2>
        <a:srgbClr val="44546A"/>
      </a:dk2>
      <a:lt2>
        <a:srgbClr val="E7E6E6"/>
      </a:lt2>
      <a:accent1>
        <a:srgbClr val="79BA27"/>
      </a:accent1>
      <a:accent2>
        <a:srgbClr val="9DC518"/>
      </a:accent2>
      <a:accent3>
        <a:srgbClr val="79BA27"/>
      </a:accent3>
      <a:accent4>
        <a:srgbClr val="9DC518"/>
      </a:accent4>
      <a:accent5>
        <a:srgbClr val="79BA27"/>
      </a:accent5>
      <a:accent6>
        <a:srgbClr val="9DC518"/>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4325</TotalTime>
  <Words>1296</Words>
  <Application>Microsoft Office PowerPoint</Application>
  <PresentationFormat>Widescreen</PresentationFormat>
  <Paragraphs>124</Paragraphs>
  <Slides>17</Slides>
  <Notes>2</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17</vt:i4>
      </vt:variant>
    </vt:vector>
  </HeadingPairs>
  <TitlesOfParts>
    <vt:vector size="22" baseType="lpstr">
      <vt:lpstr>맑은 고딕</vt:lpstr>
      <vt:lpstr>Arial</vt:lpstr>
      <vt:lpstr>hhttps://www.freeppt7.com</vt:lpstr>
      <vt:lpstr>Contents Slide Master</vt:lpstr>
      <vt:lpstr>Section Break Slide Master</vt:lpstr>
      <vt:lpstr>Vegetable Classifier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https://www.freeppt7.com</dc:creator>
  <cp:lastModifiedBy>Joseph Tay</cp:lastModifiedBy>
  <cp:revision>167</cp:revision>
  <dcterms:created xsi:type="dcterms:W3CDTF">2018-04-24T17:14:44Z</dcterms:created>
  <dcterms:modified xsi:type="dcterms:W3CDTF">2021-01-27T08:37:06Z</dcterms:modified>
</cp:coreProperties>
</file>